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19"/>
  </p:notesMasterIdLst>
  <p:sldIdLst>
    <p:sldId id="256" r:id="rId5"/>
    <p:sldId id="268" r:id="rId6"/>
    <p:sldId id="269" r:id="rId7"/>
    <p:sldId id="270" r:id="rId8"/>
    <p:sldId id="271" r:id="rId9"/>
    <p:sldId id="272" r:id="rId10"/>
    <p:sldId id="391" r:id="rId11"/>
    <p:sldId id="392" r:id="rId12"/>
    <p:sldId id="393" r:id="rId13"/>
    <p:sldId id="818" r:id="rId14"/>
    <p:sldId id="813" r:id="rId15"/>
    <p:sldId id="820" r:id="rId16"/>
    <p:sldId id="821" r:id="rId17"/>
    <p:sldId id="267" r:id="rId18"/>
  </p:sldIdLst>
  <p:sldSz cx="9144000" cy="5143500" type="screen16x9"/>
  <p:notesSz cx="6858000" cy="9144000"/>
  <p:embeddedFontLst>
    <p:embeddedFont>
      <p:font typeface="Oswald" pitchFamily="2" charset="77"/>
      <p:regular r:id="rId20"/>
      <p:bold r:id="rId21"/>
    </p:embeddedFont>
    <p:embeddedFont>
      <p:font typeface="Roboto" panose="02000000000000000000" pitchFamily="2" charset="0"/>
      <p:regular r:id="rId22"/>
      <p:bold r:id="rId23"/>
      <p:italic r:id="rId24"/>
      <p:boldItalic r:id="rId25"/>
    </p:embeddedFont>
    <p:embeddedFont>
      <p:font typeface="Roboto Condensed"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4" autoAdjust="0"/>
    <p:restoredTop sz="94740"/>
  </p:normalViewPr>
  <p:slideViewPr>
    <p:cSldViewPr snapToGrid="0" snapToObjects="1">
      <p:cViewPr varScale="1">
        <p:scale>
          <a:sx n="135" d="100"/>
          <a:sy n="135" d="100"/>
        </p:scale>
        <p:origin x="17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8CF7E-C2A9-4CE8-B494-1EDD07E9DDA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5FF453DC-5B13-40B9-8EAC-4B900E1FE0C9}">
      <dgm:prSet phldrT="[Text]" custT="1"/>
      <dgm:spPr>
        <a:xfrm rot="10800000">
          <a:off x="0" y="131"/>
          <a:ext cx="4848225" cy="660086"/>
        </a:xfrm>
        <a:solidFill>
          <a:srgbClr val="981E3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dirty="0">
              <a:solidFill>
                <a:sysClr val="window" lastClr="FFFFFF"/>
              </a:solidFill>
              <a:latin typeface="+mj-lt"/>
              <a:ea typeface="+mn-ea"/>
              <a:cs typeface="Arial" panose="020B0604020202020204" pitchFamily="34" charset="0"/>
            </a:rPr>
            <a:t>1</a:t>
          </a:r>
        </a:p>
      </dgm:t>
    </dgm:pt>
    <dgm:pt modelId="{47382BD4-0946-4CC4-97C5-F73C949E9C89}" type="parTrans" cxnId="{5FBFF287-88A7-4398-8A5F-F762F7AC1682}">
      <dgm:prSet/>
      <dgm:spPr/>
      <dgm:t>
        <a:bodyPr/>
        <a:lstStyle/>
        <a:p>
          <a:endParaRPr lang="en-US"/>
        </a:p>
      </dgm:t>
    </dgm:pt>
    <dgm:pt modelId="{2C3E8C25-8DEC-4F6B-81D8-C0C544A2D44E}" type="sibTrans" cxnId="{5FBFF287-88A7-4398-8A5F-F762F7AC1682}">
      <dgm:prSet/>
      <dgm:spPr/>
      <dgm:t>
        <a:bodyPr/>
        <a:lstStyle/>
        <a:p>
          <a:endParaRPr lang="en-US"/>
        </a:p>
      </dgm:t>
    </dgm:pt>
    <dgm:pt modelId="{C2205B9B-38BA-4630-84F9-BF5A20FBC892}">
      <dgm:prSet phldrT="[Text]" custT="1"/>
      <dgm:spPr>
        <a:xfrm>
          <a:off x="0" y="231821"/>
          <a:ext cx="4848225" cy="197365"/>
        </a:xfrm>
        <a:solidFill>
          <a:schemeClr val="tx2">
            <a:lumMod val="20000"/>
            <a:lumOff val="80000"/>
            <a:alpha val="90000"/>
          </a:schemeClr>
        </a:solidFill>
        <a:ln w="12700" cap="flat" cmpd="sng" algn="ctr">
          <a:solidFill>
            <a:srgbClr val="981E32">
              <a:tint val="40000"/>
              <a:alpha val="90000"/>
              <a:hueOff val="0"/>
              <a:satOff val="0"/>
              <a:lumOff val="0"/>
              <a:alphaOff val="0"/>
            </a:srgbClr>
          </a:solidFill>
          <a:prstDash val="solid"/>
          <a:miter lim="800000"/>
        </a:ln>
        <a:effectLst/>
      </dgm:spPr>
      <dgm:t>
        <a:bodyPr/>
        <a:lstStyle/>
        <a:p>
          <a:r>
            <a:rPr lang="en-US" sz="1400" b="1" dirty="0">
              <a:solidFill>
                <a:sysClr val="windowText" lastClr="000000">
                  <a:hueOff val="0"/>
                  <a:satOff val="0"/>
                  <a:lumOff val="0"/>
                  <a:alphaOff val="0"/>
                </a:sysClr>
              </a:solidFill>
              <a:latin typeface="+mj-lt"/>
              <a:ea typeface="+mn-ea"/>
              <a:cs typeface="Arial" panose="020B0604020202020204" pitchFamily="34" charset="0"/>
            </a:rPr>
            <a:t>Review law and secondary sources</a:t>
          </a:r>
        </a:p>
      </dgm:t>
    </dgm:pt>
    <dgm:pt modelId="{4387BE40-758D-4186-9405-D0DAAD582AC4}" type="parTrans" cxnId="{CAAE5D23-9E07-40EE-95FB-8652C760766A}">
      <dgm:prSet/>
      <dgm:spPr/>
      <dgm:t>
        <a:bodyPr/>
        <a:lstStyle/>
        <a:p>
          <a:endParaRPr lang="en-US"/>
        </a:p>
      </dgm:t>
    </dgm:pt>
    <dgm:pt modelId="{04B9C310-1C06-49F2-8DF2-558B7F7E55CC}" type="sibTrans" cxnId="{CAAE5D23-9E07-40EE-95FB-8652C760766A}">
      <dgm:prSet/>
      <dgm:spPr/>
      <dgm:t>
        <a:bodyPr/>
        <a:lstStyle/>
        <a:p>
          <a:endParaRPr lang="en-US"/>
        </a:p>
      </dgm:t>
    </dgm:pt>
    <dgm:pt modelId="{6D7D259C-5829-4820-A98E-AEAC5455F073}">
      <dgm:prSet phldrT="[Text]" custT="1"/>
      <dgm:spPr>
        <a:xfrm rot="10800000">
          <a:off x="0" y="653780"/>
          <a:ext cx="4848225" cy="660086"/>
        </a:xfr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r>
            <a:rPr lang="en-US" sz="1400" b="1" dirty="0">
              <a:solidFill>
                <a:sysClr val="window" lastClr="FFFFFF"/>
              </a:solidFill>
              <a:latin typeface="+mj-lt"/>
              <a:ea typeface="+mn-ea"/>
              <a:cs typeface="Arial" panose="020B0604020202020204" pitchFamily="34" charset="0"/>
            </a:rPr>
            <a:t>2</a:t>
          </a:r>
        </a:p>
      </dgm:t>
    </dgm:pt>
    <dgm:pt modelId="{0A4B8D41-DF18-4C0A-8D69-32E1B9B84C4F}" type="parTrans" cxnId="{0C4A1F24-8A93-4FAE-8C7F-042A3187F3AE}">
      <dgm:prSet/>
      <dgm:spPr/>
      <dgm:t>
        <a:bodyPr/>
        <a:lstStyle/>
        <a:p>
          <a:endParaRPr lang="en-US"/>
        </a:p>
      </dgm:t>
    </dgm:pt>
    <dgm:pt modelId="{7E6F1846-F02F-47CC-B194-177577792185}" type="sibTrans" cxnId="{0C4A1F24-8A93-4FAE-8C7F-042A3187F3AE}">
      <dgm:prSet/>
      <dgm:spPr/>
      <dgm:t>
        <a:bodyPr/>
        <a:lstStyle/>
        <a:p>
          <a:endParaRPr lang="en-US"/>
        </a:p>
      </dgm:t>
    </dgm:pt>
    <dgm:pt modelId="{0CF64C36-05BD-4FC4-A614-71ED4A4B3251}">
      <dgm:prSet phldrT="[Text]" custT="1"/>
      <dgm:spPr>
        <a:xfrm>
          <a:off x="0" y="885470"/>
          <a:ext cx="4848225" cy="197365"/>
        </a:xfrm>
        <a:solidFill>
          <a:schemeClr val="accent5">
            <a:lumMod val="20000"/>
            <a:lumOff val="80000"/>
            <a:alpha val="90000"/>
          </a:schemeClr>
        </a:solidFill>
        <a:ln w="12700" cap="flat" cmpd="sng" algn="ctr">
          <a:solidFill>
            <a:srgbClr val="CC6633">
              <a:tint val="40000"/>
              <a:alpha val="90000"/>
              <a:hueOff val="0"/>
              <a:satOff val="0"/>
              <a:lumOff val="0"/>
              <a:alphaOff val="0"/>
            </a:srgbClr>
          </a:solidFill>
          <a:prstDash val="solid"/>
          <a:miter lim="800000"/>
        </a:ln>
        <a:effectLst/>
      </dgm:spPr>
      <dgm:t>
        <a:bodyPr/>
        <a:lstStyle/>
        <a:p>
          <a:r>
            <a:rPr lang="en-US" sz="1400" b="1" dirty="0">
              <a:solidFill>
                <a:sysClr val="windowText" lastClr="000000">
                  <a:hueOff val="0"/>
                  <a:satOff val="0"/>
                  <a:lumOff val="0"/>
                  <a:alphaOff val="0"/>
                </a:sysClr>
              </a:solidFill>
              <a:latin typeface="+mj-lt"/>
              <a:ea typeface="+mn-ea"/>
              <a:cs typeface="Arial" panose="020B0604020202020204" pitchFamily="34" charset="0"/>
            </a:rPr>
            <a:t>Finalize list of constructs</a:t>
          </a:r>
        </a:p>
      </dgm:t>
    </dgm:pt>
    <dgm:pt modelId="{816184CB-99B5-4185-9BD5-B50E45CF63AA}" type="parTrans" cxnId="{4A1F8C37-360B-4A3D-8B68-22894279F6B1}">
      <dgm:prSet/>
      <dgm:spPr/>
      <dgm:t>
        <a:bodyPr/>
        <a:lstStyle/>
        <a:p>
          <a:endParaRPr lang="en-US"/>
        </a:p>
      </dgm:t>
    </dgm:pt>
    <dgm:pt modelId="{BBC0CE5E-2E4C-4A9C-AB20-FACE0B688CFE}" type="sibTrans" cxnId="{4A1F8C37-360B-4A3D-8B68-22894279F6B1}">
      <dgm:prSet/>
      <dgm:spPr/>
      <dgm:t>
        <a:bodyPr/>
        <a:lstStyle/>
        <a:p>
          <a:endParaRPr lang="en-US"/>
        </a:p>
      </dgm:t>
    </dgm:pt>
    <dgm:pt modelId="{7185FA28-DAE7-4A47-B967-16A8625BC59D}">
      <dgm:prSet phldrT="[Text]" custT="1"/>
      <dgm:spPr>
        <a:xfrm rot="10800000">
          <a:off x="0" y="1307428"/>
          <a:ext cx="4848225" cy="660086"/>
        </a:xfr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r>
            <a:rPr lang="en-US" sz="1400" b="1" dirty="0">
              <a:solidFill>
                <a:sysClr val="window" lastClr="FFFFFF"/>
              </a:solidFill>
              <a:latin typeface="+mj-lt"/>
              <a:ea typeface="+mn-ea"/>
              <a:cs typeface="Arial" panose="020B0604020202020204" pitchFamily="34" charset="0"/>
            </a:rPr>
            <a:t>3</a:t>
          </a:r>
        </a:p>
      </dgm:t>
    </dgm:pt>
    <dgm:pt modelId="{5D4D29F9-15B3-4E81-B09C-DE9FC1DED36F}" type="parTrans" cxnId="{E1F5DB44-DC90-418E-AA04-9D0401D2B665}">
      <dgm:prSet/>
      <dgm:spPr/>
      <dgm:t>
        <a:bodyPr/>
        <a:lstStyle/>
        <a:p>
          <a:endParaRPr lang="en-US"/>
        </a:p>
      </dgm:t>
    </dgm:pt>
    <dgm:pt modelId="{340A3E26-04B6-47F7-A385-9EAEB34020DA}" type="sibTrans" cxnId="{E1F5DB44-DC90-418E-AA04-9D0401D2B665}">
      <dgm:prSet/>
      <dgm:spPr/>
      <dgm:t>
        <a:bodyPr/>
        <a:lstStyle/>
        <a:p>
          <a:endParaRPr lang="en-US"/>
        </a:p>
      </dgm:t>
    </dgm:pt>
    <dgm:pt modelId="{9CA65DDF-41C4-4D41-B714-B2981E36B490}">
      <dgm:prSet phldrT="[Text]" custT="1"/>
      <dgm:spPr>
        <a:xfrm>
          <a:off x="0" y="1539118"/>
          <a:ext cx="4848225" cy="197365"/>
        </a:xfrm>
        <a:solidFill>
          <a:schemeClr val="accent4">
            <a:lumMod val="20000"/>
            <a:lumOff val="80000"/>
            <a:alpha val="90000"/>
          </a:schemeClr>
        </a:solidFill>
        <a:ln w="12700" cap="flat" cmpd="sng" algn="ctr">
          <a:solidFill>
            <a:srgbClr val="003366">
              <a:tint val="40000"/>
              <a:alpha val="90000"/>
              <a:hueOff val="0"/>
              <a:satOff val="0"/>
              <a:lumOff val="0"/>
              <a:alphaOff val="0"/>
            </a:srgbClr>
          </a:solidFill>
          <a:prstDash val="solid"/>
          <a:miter lim="800000"/>
        </a:ln>
        <a:effectLst/>
      </dgm:spPr>
      <dgm:t>
        <a:bodyPr/>
        <a:lstStyle/>
        <a:p>
          <a:r>
            <a:rPr lang="en-US" sz="1400" b="1" dirty="0">
              <a:solidFill>
                <a:sysClr val="windowText" lastClr="000000">
                  <a:hueOff val="0"/>
                  <a:satOff val="0"/>
                  <a:lumOff val="0"/>
                  <a:alphaOff val="0"/>
                </a:sysClr>
              </a:solidFill>
              <a:latin typeface="+mj-lt"/>
              <a:ea typeface="+mn-ea"/>
              <a:cs typeface="Arial" panose="020B0604020202020204" pitchFamily="34" charset="0"/>
            </a:rPr>
            <a:t>Develop response set</a:t>
          </a:r>
        </a:p>
      </dgm:t>
    </dgm:pt>
    <dgm:pt modelId="{E8DE053D-FA1B-4131-979B-7E55E5C3E505}" type="parTrans" cxnId="{39607D34-B4EB-4FCD-B31E-2F96F5CB10C2}">
      <dgm:prSet/>
      <dgm:spPr/>
      <dgm:t>
        <a:bodyPr/>
        <a:lstStyle/>
        <a:p>
          <a:endParaRPr lang="en-US"/>
        </a:p>
      </dgm:t>
    </dgm:pt>
    <dgm:pt modelId="{6A99FB78-8D3D-4185-BDF4-67E15B6BBF79}" type="sibTrans" cxnId="{39607D34-B4EB-4FCD-B31E-2F96F5CB10C2}">
      <dgm:prSet/>
      <dgm:spPr/>
      <dgm:t>
        <a:bodyPr/>
        <a:lstStyle/>
        <a:p>
          <a:endParaRPr lang="en-US"/>
        </a:p>
      </dgm:t>
    </dgm:pt>
    <dgm:pt modelId="{7DCD3354-AA64-43E6-B965-6BD7A42B6D0D}">
      <dgm:prSet phldrT="[Text]" custT="1"/>
      <dgm:spPr>
        <a:xfrm rot="10800000">
          <a:off x="0" y="1961076"/>
          <a:ext cx="4848225" cy="660086"/>
        </a:xfr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r>
            <a:rPr lang="en-US" sz="1400" b="1" dirty="0">
              <a:solidFill>
                <a:sysClr val="window" lastClr="FFFFFF"/>
              </a:solidFill>
              <a:latin typeface="+mj-lt"/>
              <a:ea typeface="+mn-ea"/>
              <a:cs typeface="Arial" panose="020B0604020202020204" pitchFamily="34" charset="0"/>
            </a:rPr>
            <a:t>4</a:t>
          </a:r>
        </a:p>
      </dgm:t>
    </dgm:pt>
    <dgm:pt modelId="{C22A6AB9-684C-40FF-9A81-068E1814375B}" type="parTrans" cxnId="{96DFD11C-0222-4E01-A996-8C87FD395ECE}">
      <dgm:prSet/>
      <dgm:spPr/>
      <dgm:t>
        <a:bodyPr/>
        <a:lstStyle/>
        <a:p>
          <a:endParaRPr lang="en-US"/>
        </a:p>
      </dgm:t>
    </dgm:pt>
    <dgm:pt modelId="{652C596D-E173-41E5-B10B-03CC664D3388}" type="sibTrans" cxnId="{96DFD11C-0222-4E01-A996-8C87FD395ECE}">
      <dgm:prSet/>
      <dgm:spPr/>
      <dgm:t>
        <a:bodyPr/>
        <a:lstStyle/>
        <a:p>
          <a:endParaRPr lang="en-US"/>
        </a:p>
      </dgm:t>
    </dgm:pt>
    <dgm:pt modelId="{51B6627B-1092-4AEA-A61D-0E6D0EC9C78C}">
      <dgm:prSet phldrT="[Text]" custT="1"/>
      <dgm:spPr>
        <a:xfrm>
          <a:off x="0" y="2192766"/>
          <a:ext cx="4848225" cy="197365"/>
        </a:xfrm>
        <a:solidFill>
          <a:schemeClr val="accent2">
            <a:lumMod val="20000"/>
            <a:lumOff val="80000"/>
            <a:alpha val="90000"/>
          </a:schemeClr>
        </a:solidFill>
        <a:ln w="12700" cap="flat" cmpd="sng" algn="ctr">
          <a:solidFill>
            <a:srgbClr val="666666">
              <a:tint val="40000"/>
              <a:alpha val="90000"/>
              <a:hueOff val="0"/>
              <a:satOff val="0"/>
              <a:lumOff val="0"/>
              <a:alphaOff val="0"/>
            </a:srgbClr>
          </a:solidFill>
          <a:prstDash val="solid"/>
          <a:miter lim="800000"/>
        </a:ln>
        <a:effectLst/>
      </dgm:spPr>
      <dgm:t>
        <a:bodyPr/>
        <a:lstStyle/>
        <a:p>
          <a:r>
            <a:rPr lang="en-US" sz="1400" b="1" dirty="0">
              <a:solidFill>
                <a:sysClr val="windowText" lastClr="000000">
                  <a:hueOff val="0"/>
                  <a:satOff val="0"/>
                  <a:lumOff val="0"/>
                  <a:alphaOff val="0"/>
                </a:sysClr>
              </a:solidFill>
              <a:latin typeface="+mj-lt"/>
              <a:ea typeface="+mn-ea"/>
              <a:cs typeface="Arial" panose="020B0604020202020204" pitchFamily="34" charset="0"/>
            </a:rPr>
            <a:t>Convert constructs into questions</a:t>
          </a:r>
        </a:p>
      </dgm:t>
    </dgm:pt>
    <dgm:pt modelId="{6AE1C05C-A3E6-40BB-ABD7-F59DC74DA3F6}" type="parTrans" cxnId="{67547B34-1DE5-4CC0-8A7B-D0FA7F7FC068}">
      <dgm:prSet/>
      <dgm:spPr/>
      <dgm:t>
        <a:bodyPr/>
        <a:lstStyle/>
        <a:p>
          <a:endParaRPr lang="en-US"/>
        </a:p>
      </dgm:t>
    </dgm:pt>
    <dgm:pt modelId="{9876275F-A0CF-4931-81E0-6B8FF5F67B93}" type="sibTrans" cxnId="{67547B34-1DE5-4CC0-8A7B-D0FA7F7FC068}">
      <dgm:prSet/>
      <dgm:spPr/>
      <dgm:t>
        <a:bodyPr/>
        <a:lstStyle/>
        <a:p>
          <a:endParaRPr lang="en-US"/>
        </a:p>
      </dgm:t>
    </dgm:pt>
    <dgm:pt modelId="{23C18269-5231-4CA0-81F0-80D15F333B89}">
      <dgm:prSet phldrT="[Text]" custT="1"/>
      <dgm:spPr>
        <a:xfrm rot="10800000">
          <a:off x="0" y="2614724"/>
          <a:ext cx="4848225" cy="660086"/>
        </a:xfrm>
        <a:solidFill>
          <a:schemeClr val="bg2">
            <a:lumMod val="90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b="1" dirty="0">
              <a:solidFill>
                <a:sysClr val="window" lastClr="FFFFFF"/>
              </a:solidFill>
              <a:latin typeface="+mj-lt"/>
              <a:ea typeface="+mn-ea"/>
              <a:cs typeface="Arial" panose="020B0604020202020204" pitchFamily="34" charset="0"/>
            </a:rPr>
            <a:t>5</a:t>
          </a:r>
        </a:p>
      </dgm:t>
    </dgm:pt>
    <dgm:pt modelId="{2A936B71-4CAA-4BD5-8B8E-05BF0A3C1BD9}" type="parTrans" cxnId="{066859AD-EB9A-46E0-A23E-2DDDCE80801F}">
      <dgm:prSet/>
      <dgm:spPr/>
      <dgm:t>
        <a:bodyPr/>
        <a:lstStyle/>
        <a:p>
          <a:endParaRPr lang="en-US"/>
        </a:p>
      </dgm:t>
    </dgm:pt>
    <dgm:pt modelId="{6D252F88-435F-4AEA-B390-96F9203A81FF}" type="sibTrans" cxnId="{066859AD-EB9A-46E0-A23E-2DDDCE80801F}">
      <dgm:prSet/>
      <dgm:spPr/>
      <dgm:t>
        <a:bodyPr/>
        <a:lstStyle/>
        <a:p>
          <a:endParaRPr lang="en-US"/>
        </a:p>
      </dgm:t>
    </dgm:pt>
    <dgm:pt modelId="{7EC3612E-A7FF-41A2-8B8F-E11450772101}">
      <dgm:prSet phldrT="[Text]" custT="1"/>
      <dgm:spPr>
        <a:xfrm>
          <a:off x="0" y="2846415"/>
          <a:ext cx="4848225" cy="197365"/>
        </a:xfrm>
        <a:solidFill>
          <a:schemeClr val="bg2">
            <a:alpha val="90000"/>
          </a:schemeClr>
        </a:solidFill>
        <a:ln w="12700" cap="flat" cmpd="sng" algn="ctr">
          <a:solidFill>
            <a:srgbClr val="79B034">
              <a:tint val="40000"/>
              <a:alpha val="90000"/>
              <a:hueOff val="0"/>
              <a:satOff val="0"/>
              <a:lumOff val="0"/>
              <a:alphaOff val="0"/>
            </a:srgbClr>
          </a:solidFill>
          <a:prstDash val="solid"/>
          <a:miter lim="800000"/>
        </a:ln>
        <a:effectLst/>
      </dgm:spPr>
      <dgm:t>
        <a:bodyPr/>
        <a:lstStyle/>
        <a:p>
          <a:r>
            <a:rPr lang="en-US" sz="1400" b="1" dirty="0">
              <a:solidFill>
                <a:sysClr val="windowText" lastClr="000000">
                  <a:hueOff val="0"/>
                  <a:satOff val="0"/>
                  <a:lumOff val="0"/>
                  <a:alphaOff val="0"/>
                </a:sysClr>
              </a:solidFill>
              <a:latin typeface="+mj-lt"/>
              <a:ea typeface="+mn-ea"/>
              <a:cs typeface="Arial" panose="020B0604020202020204" pitchFamily="34" charset="0"/>
            </a:rPr>
            <a:t>Capture unexpected responses through iterative coding</a:t>
          </a:r>
        </a:p>
      </dgm:t>
    </dgm:pt>
    <dgm:pt modelId="{3406D193-AFD4-4FDB-815C-C1A20EBF618A}" type="parTrans" cxnId="{851D1827-EE0F-4764-A82B-6D6CBA16C7D1}">
      <dgm:prSet/>
      <dgm:spPr/>
      <dgm:t>
        <a:bodyPr/>
        <a:lstStyle/>
        <a:p>
          <a:endParaRPr lang="en-US"/>
        </a:p>
      </dgm:t>
    </dgm:pt>
    <dgm:pt modelId="{7EF3E70D-DFB6-44F6-94B3-CC9344BC4D66}" type="sibTrans" cxnId="{851D1827-EE0F-4764-A82B-6D6CBA16C7D1}">
      <dgm:prSet/>
      <dgm:spPr/>
      <dgm:t>
        <a:bodyPr/>
        <a:lstStyle/>
        <a:p>
          <a:endParaRPr lang="en-US"/>
        </a:p>
      </dgm:t>
    </dgm:pt>
    <dgm:pt modelId="{6DAF4343-A504-49E2-BD78-DC19DE8A86DB}" type="pres">
      <dgm:prSet presAssocID="{DB08CF7E-C2A9-4CE8-B494-1EDD07E9DDAC}" presName="Name0" presStyleCnt="0">
        <dgm:presLayoutVars>
          <dgm:dir/>
          <dgm:animLvl val="lvl"/>
          <dgm:resizeHandles val="exact"/>
        </dgm:presLayoutVars>
      </dgm:prSet>
      <dgm:spPr/>
    </dgm:pt>
    <dgm:pt modelId="{D1D535FC-CA31-4394-AA45-886DC31D9D53}" type="pres">
      <dgm:prSet presAssocID="{23C18269-5231-4CA0-81F0-80D15F333B89}" presName="boxAndChildren" presStyleCnt="0"/>
      <dgm:spPr/>
    </dgm:pt>
    <dgm:pt modelId="{1BADA82D-E427-4BD1-B81D-A70A5821D5A7}" type="pres">
      <dgm:prSet presAssocID="{23C18269-5231-4CA0-81F0-80D15F333B89}" presName="parentTextBox" presStyleLbl="node1" presStyleIdx="0" presStyleCnt="5"/>
      <dgm:spPr/>
    </dgm:pt>
    <dgm:pt modelId="{B24B9F88-825D-4A64-A2DD-DAE30B03A6B1}" type="pres">
      <dgm:prSet presAssocID="{23C18269-5231-4CA0-81F0-80D15F333B89}" presName="entireBox" presStyleLbl="node1" presStyleIdx="0" presStyleCnt="5"/>
      <dgm:spPr/>
    </dgm:pt>
    <dgm:pt modelId="{5ADE9E65-F194-40BA-B80C-509BA5F85543}" type="pres">
      <dgm:prSet presAssocID="{23C18269-5231-4CA0-81F0-80D15F333B89}" presName="descendantBox" presStyleCnt="0"/>
      <dgm:spPr/>
    </dgm:pt>
    <dgm:pt modelId="{9FF2D3C5-9020-40EA-96CE-591EF835F8D1}" type="pres">
      <dgm:prSet presAssocID="{7EC3612E-A7FF-41A2-8B8F-E11450772101}" presName="childTextBox" presStyleLbl="fgAccFollowNode1" presStyleIdx="0" presStyleCnt="5">
        <dgm:presLayoutVars>
          <dgm:bulletEnabled val="1"/>
        </dgm:presLayoutVars>
      </dgm:prSet>
      <dgm:spPr/>
    </dgm:pt>
    <dgm:pt modelId="{17A09728-E845-41BD-8381-C42AB4DA2C13}" type="pres">
      <dgm:prSet presAssocID="{652C596D-E173-41E5-B10B-03CC664D3388}" presName="sp" presStyleCnt="0"/>
      <dgm:spPr/>
    </dgm:pt>
    <dgm:pt modelId="{CC000385-6C61-40B6-8594-A12CE46E4EDD}" type="pres">
      <dgm:prSet presAssocID="{7DCD3354-AA64-43E6-B965-6BD7A42B6D0D}" presName="arrowAndChildren" presStyleCnt="0"/>
      <dgm:spPr/>
    </dgm:pt>
    <dgm:pt modelId="{A66C54ED-A25A-4709-B0B6-E47C6D6187D5}" type="pres">
      <dgm:prSet presAssocID="{7DCD3354-AA64-43E6-B965-6BD7A42B6D0D}" presName="parentTextArrow" presStyleLbl="node1" presStyleIdx="0" presStyleCnt="5"/>
      <dgm:spPr>
        <a:prstGeom prst="upArrowCallout">
          <a:avLst/>
        </a:prstGeom>
      </dgm:spPr>
    </dgm:pt>
    <dgm:pt modelId="{8A7347AD-225D-4FBF-8BC9-59DBCA43BF22}" type="pres">
      <dgm:prSet presAssocID="{7DCD3354-AA64-43E6-B965-6BD7A42B6D0D}" presName="arrow" presStyleLbl="node1" presStyleIdx="1" presStyleCnt="5"/>
      <dgm:spPr/>
    </dgm:pt>
    <dgm:pt modelId="{2EC9D056-FFD9-4668-8EBC-47A9A4922635}" type="pres">
      <dgm:prSet presAssocID="{7DCD3354-AA64-43E6-B965-6BD7A42B6D0D}" presName="descendantArrow" presStyleCnt="0"/>
      <dgm:spPr/>
    </dgm:pt>
    <dgm:pt modelId="{A94D5250-DEB9-41D8-8432-B2C31B21605B}" type="pres">
      <dgm:prSet presAssocID="{51B6627B-1092-4AEA-A61D-0E6D0EC9C78C}" presName="childTextArrow" presStyleLbl="fgAccFollowNode1" presStyleIdx="1" presStyleCnt="5">
        <dgm:presLayoutVars>
          <dgm:bulletEnabled val="1"/>
        </dgm:presLayoutVars>
      </dgm:prSet>
      <dgm:spPr>
        <a:prstGeom prst="rect">
          <a:avLst/>
        </a:prstGeom>
      </dgm:spPr>
    </dgm:pt>
    <dgm:pt modelId="{7447447A-0658-4C0C-8FBF-48655DB44802}" type="pres">
      <dgm:prSet presAssocID="{340A3E26-04B6-47F7-A385-9EAEB34020DA}" presName="sp" presStyleCnt="0"/>
      <dgm:spPr/>
    </dgm:pt>
    <dgm:pt modelId="{A85DE17B-4379-41B5-957D-CF3B0FBE2000}" type="pres">
      <dgm:prSet presAssocID="{7185FA28-DAE7-4A47-B967-16A8625BC59D}" presName="arrowAndChildren" presStyleCnt="0"/>
      <dgm:spPr/>
    </dgm:pt>
    <dgm:pt modelId="{C14C817D-D0D0-4053-857D-DC42A8DF1E48}" type="pres">
      <dgm:prSet presAssocID="{7185FA28-DAE7-4A47-B967-16A8625BC59D}" presName="parentTextArrow" presStyleLbl="node1" presStyleIdx="1" presStyleCnt="5"/>
      <dgm:spPr>
        <a:prstGeom prst="upArrowCallout">
          <a:avLst/>
        </a:prstGeom>
      </dgm:spPr>
    </dgm:pt>
    <dgm:pt modelId="{FD78E806-F5A5-470E-903E-C15842D46AEF}" type="pres">
      <dgm:prSet presAssocID="{7185FA28-DAE7-4A47-B967-16A8625BC59D}" presName="arrow" presStyleLbl="node1" presStyleIdx="2" presStyleCnt="5"/>
      <dgm:spPr/>
    </dgm:pt>
    <dgm:pt modelId="{B8AE01A1-2958-4E19-A182-D950888F80F2}" type="pres">
      <dgm:prSet presAssocID="{7185FA28-DAE7-4A47-B967-16A8625BC59D}" presName="descendantArrow" presStyleCnt="0"/>
      <dgm:spPr/>
    </dgm:pt>
    <dgm:pt modelId="{0411ECA1-992B-4A88-A438-B76A4DE25799}" type="pres">
      <dgm:prSet presAssocID="{9CA65DDF-41C4-4D41-B714-B2981E36B490}" presName="childTextArrow" presStyleLbl="fgAccFollowNode1" presStyleIdx="2" presStyleCnt="5">
        <dgm:presLayoutVars>
          <dgm:bulletEnabled val="1"/>
        </dgm:presLayoutVars>
      </dgm:prSet>
      <dgm:spPr>
        <a:prstGeom prst="rect">
          <a:avLst/>
        </a:prstGeom>
      </dgm:spPr>
    </dgm:pt>
    <dgm:pt modelId="{9BAA46EF-371A-48E1-BA5D-5FF8343CEC45}" type="pres">
      <dgm:prSet presAssocID="{7E6F1846-F02F-47CC-B194-177577792185}" presName="sp" presStyleCnt="0"/>
      <dgm:spPr/>
    </dgm:pt>
    <dgm:pt modelId="{3E28A7EE-400C-467A-8D8B-D23BFC47A0CD}" type="pres">
      <dgm:prSet presAssocID="{6D7D259C-5829-4820-A98E-AEAC5455F073}" presName="arrowAndChildren" presStyleCnt="0"/>
      <dgm:spPr/>
    </dgm:pt>
    <dgm:pt modelId="{71E2C422-C6CF-46E8-8342-D92014587E64}" type="pres">
      <dgm:prSet presAssocID="{6D7D259C-5829-4820-A98E-AEAC5455F073}" presName="parentTextArrow" presStyleLbl="node1" presStyleIdx="2" presStyleCnt="5"/>
      <dgm:spPr>
        <a:prstGeom prst="upArrowCallout">
          <a:avLst/>
        </a:prstGeom>
      </dgm:spPr>
    </dgm:pt>
    <dgm:pt modelId="{AE613A3D-1E71-42A1-BB13-9A02D34CB1B9}" type="pres">
      <dgm:prSet presAssocID="{6D7D259C-5829-4820-A98E-AEAC5455F073}" presName="arrow" presStyleLbl="node1" presStyleIdx="3" presStyleCnt="5"/>
      <dgm:spPr/>
    </dgm:pt>
    <dgm:pt modelId="{DE5962AF-A62B-47C1-98E9-A6591024148D}" type="pres">
      <dgm:prSet presAssocID="{6D7D259C-5829-4820-A98E-AEAC5455F073}" presName="descendantArrow" presStyleCnt="0"/>
      <dgm:spPr/>
    </dgm:pt>
    <dgm:pt modelId="{71116AF1-7220-48D8-8C3A-D660777B1CDA}" type="pres">
      <dgm:prSet presAssocID="{0CF64C36-05BD-4FC4-A614-71ED4A4B3251}" presName="childTextArrow" presStyleLbl="fgAccFollowNode1" presStyleIdx="3" presStyleCnt="5">
        <dgm:presLayoutVars>
          <dgm:bulletEnabled val="1"/>
        </dgm:presLayoutVars>
      </dgm:prSet>
      <dgm:spPr>
        <a:prstGeom prst="rect">
          <a:avLst/>
        </a:prstGeom>
      </dgm:spPr>
    </dgm:pt>
    <dgm:pt modelId="{A8118CDF-15F6-484F-A1EC-93B35687E5BF}" type="pres">
      <dgm:prSet presAssocID="{2C3E8C25-8DEC-4F6B-81D8-C0C544A2D44E}" presName="sp" presStyleCnt="0"/>
      <dgm:spPr/>
    </dgm:pt>
    <dgm:pt modelId="{693922A7-9D68-46BC-AD33-0805AAB19DEC}" type="pres">
      <dgm:prSet presAssocID="{5FF453DC-5B13-40B9-8EAC-4B900E1FE0C9}" presName="arrowAndChildren" presStyleCnt="0"/>
      <dgm:spPr/>
    </dgm:pt>
    <dgm:pt modelId="{4BF8DBC4-013F-4CCC-A3F8-6A7DFA8F8A4D}" type="pres">
      <dgm:prSet presAssocID="{5FF453DC-5B13-40B9-8EAC-4B900E1FE0C9}" presName="parentTextArrow" presStyleLbl="node1" presStyleIdx="3" presStyleCnt="5"/>
      <dgm:spPr>
        <a:prstGeom prst="upArrowCallout">
          <a:avLst/>
        </a:prstGeom>
      </dgm:spPr>
    </dgm:pt>
    <dgm:pt modelId="{52D18D91-971F-4CFF-A6E7-BBE9FDC691EF}" type="pres">
      <dgm:prSet presAssocID="{5FF453DC-5B13-40B9-8EAC-4B900E1FE0C9}" presName="arrow" presStyleLbl="node1" presStyleIdx="4" presStyleCnt="5" custLinFactNeighborX="-23551" custLinFactNeighborY="-94022"/>
      <dgm:spPr/>
    </dgm:pt>
    <dgm:pt modelId="{C7A8C01A-14E6-4BC6-89EB-4B898CCCB156}" type="pres">
      <dgm:prSet presAssocID="{5FF453DC-5B13-40B9-8EAC-4B900E1FE0C9}" presName="descendantArrow" presStyleCnt="0"/>
      <dgm:spPr/>
    </dgm:pt>
    <dgm:pt modelId="{B4F13FB5-78BA-4746-8A05-D29A41938ACE}" type="pres">
      <dgm:prSet presAssocID="{C2205B9B-38BA-4630-84F9-BF5A20FBC892}" presName="childTextArrow" presStyleLbl="fgAccFollowNode1" presStyleIdx="4" presStyleCnt="5">
        <dgm:presLayoutVars>
          <dgm:bulletEnabled val="1"/>
        </dgm:presLayoutVars>
      </dgm:prSet>
      <dgm:spPr>
        <a:prstGeom prst="rect">
          <a:avLst/>
        </a:prstGeom>
      </dgm:spPr>
    </dgm:pt>
  </dgm:ptLst>
  <dgm:cxnLst>
    <dgm:cxn modelId="{C531F40C-C77E-4345-BB6E-D1C05731A227}" type="presOf" srcId="{5FF453DC-5B13-40B9-8EAC-4B900E1FE0C9}" destId="{4BF8DBC4-013F-4CCC-A3F8-6A7DFA8F8A4D}" srcOrd="0" destOrd="0" presId="urn:microsoft.com/office/officeart/2005/8/layout/process4"/>
    <dgm:cxn modelId="{7C5C050E-FC1D-474F-A755-19D2DE9048A0}" type="presOf" srcId="{7DCD3354-AA64-43E6-B965-6BD7A42B6D0D}" destId="{A66C54ED-A25A-4709-B0B6-E47C6D6187D5}" srcOrd="0" destOrd="0" presId="urn:microsoft.com/office/officeart/2005/8/layout/process4"/>
    <dgm:cxn modelId="{5EB0E01B-4CD0-47DA-8D17-511BBA27B53C}" type="presOf" srcId="{5FF453DC-5B13-40B9-8EAC-4B900E1FE0C9}" destId="{52D18D91-971F-4CFF-A6E7-BBE9FDC691EF}" srcOrd="1" destOrd="0" presId="urn:microsoft.com/office/officeart/2005/8/layout/process4"/>
    <dgm:cxn modelId="{96DFD11C-0222-4E01-A996-8C87FD395ECE}" srcId="{DB08CF7E-C2A9-4CE8-B494-1EDD07E9DDAC}" destId="{7DCD3354-AA64-43E6-B965-6BD7A42B6D0D}" srcOrd="3" destOrd="0" parTransId="{C22A6AB9-684C-40FF-9A81-068E1814375B}" sibTransId="{652C596D-E173-41E5-B10B-03CC664D3388}"/>
    <dgm:cxn modelId="{CAAE5D23-9E07-40EE-95FB-8652C760766A}" srcId="{5FF453DC-5B13-40B9-8EAC-4B900E1FE0C9}" destId="{C2205B9B-38BA-4630-84F9-BF5A20FBC892}" srcOrd="0" destOrd="0" parTransId="{4387BE40-758D-4186-9405-D0DAAD582AC4}" sibTransId="{04B9C310-1C06-49F2-8DF2-558B7F7E55CC}"/>
    <dgm:cxn modelId="{0C4A1F24-8A93-4FAE-8C7F-042A3187F3AE}" srcId="{DB08CF7E-C2A9-4CE8-B494-1EDD07E9DDAC}" destId="{6D7D259C-5829-4820-A98E-AEAC5455F073}" srcOrd="1" destOrd="0" parTransId="{0A4B8D41-DF18-4C0A-8D69-32E1B9B84C4F}" sibTransId="{7E6F1846-F02F-47CC-B194-177577792185}"/>
    <dgm:cxn modelId="{851D1827-EE0F-4764-A82B-6D6CBA16C7D1}" srcId="{23C18269-5231-4CA0-81F0-80D15F333B89}" destId="{7EC3612E-A7FF-41A2-8B8F-E11450772101}" srcOrd="0" destOrd="0" parTransId="{3406D193-AFD4-4FDB-815C-C1A20EBF618A}" sibTransId="{7EF3E70D-DFB6-44F6-94B3-CC9344BC4D66}"/>
    <dgm:cxn modelId="{6A420B33-F6A5-492A-B2A5-40C2647A1837}" type="presOf" srcId="{6D7D259C-5829-4820-A98E-AEAC5455F073}" destId="{71E2C422-C6CF-46E8-8342-D92014587E64}" srcOrd="0" destOrd="0" presId="urn:microsoft.com/office/officeart/2005/8/layout/process4"/>
    <dgm:cxn modelId="{67547B34-1DE5-4CC0-8A7B-D0FA7F7FC068}" srcId="{7DCD3354-AA64-43E6-B965-6BD7A42B6D0D}" destId="{51B6627B-1092-4AEA-A61D-0E6D0EC9C78C}" srcOrd="0" destOrd="0" parTransId="{6AE1C05C-A3E6-40BB-ABD7-F59DC74DA3F6}" sibTransId="{9876275F-A0CF-4931-81E0-6B8FF5F67B93}"/>
    <dgm:cxn modelId="{39607D34-B4EB-4FCD-B31E-2F96F5CB10C2}" srcId="{7185FA28-DAE7-4A47-B967-16A8625BC59D}" destId="{9CA65DDF-41C4-4D41-B714-B2981E36B490}" srcOrd="0" destOrd="0" parTransId="{E8DE053D-FA1B-4131-979B-7E55E5C3E505}" sibTransId="{6A99FB78-8D3D-4185-BDF4-67E15B6BBF79}"/>
    <dgm:cxn modelId="{4A1F8C37-360B-4A3D-8B68-22894279F6B1}" srcId="{6D7D259C-5829-4820-A98E-AEAC5455F073}" destId="{0CF64C36-05BD-4FC4-A614-71ED4A4B3251}" srcOrd="0" destOrd="0" parTransId="{816184CB-99B5-4185-9BD5-B50E45CF63AA}" sibTransId="{BBC0CE5E-2E4C-4A9C-AB20-FACE0B688CFE}"/>
    <dgm:cxn modelId="{0F23163E-503C-4FB3-BAF4-E0AE610E1BCB}" type="presOf" srcId="{23C18269-5231-4CA0-81F0-80D15F333B89}" destId="{1BADA82D-E427-4BD1-B81D-A70A5821D5A7}" srcOrd="0" destOrd="0" presId="urn:microsoft.com/office/officeart/2005/8/layout/process4"/>
    <dgm:cxn modelId="{E1F5DB44-DC90-418E-AA04-9D0401D2B665}" srcId="{DB08CF7E-C2A9-4CE8-B494-1EDD07E9DDAC}" destId="{7185FA28-DAE7-4A47-B967-16A8625BC59D}" srcOrd="2" destOrd="0" parTransId="{5D4D29F9-15B3-4E81-B09C-DE9FC1DED36F}" sibTransId="{340A3E26-04B6-47F7-A385-9EAEB34020DA}"/>
    <dgm:cxn modelId="{EE01E048-B917-4913-BD78-A47002FDBE77}" type="presOf" srcId="{7185FA28-DAE7-4A47-B967-16A8625BC59D}" destId="{C14C817D-D0D0-4053-857D-DC42A8DF1E48}" srcOrd="0" destOrd="0" presId="urn:microsoft.com/office/officeart/2005/8/layout/process4"/>
    <dgm:cxn modelId="{23BB6056-52A6-4263-83C9-5F4B386D0C8D}" type="presOf" srcId="{DB08CF7E-C2A9-4CE8-B494-1EDD07E9DDAC}" destId="{6DAF4343-A504-49E2-BD78-DC19DE8A86DB}" srcOrd="0" destOrd="0" presId="urn:microsoft.com/office/officeart/2005/8/layout/process4"/>
    <dgm:cxn modelId="{4D2EF768-F38F-4C3E-81A4-04E4BF7028AA}" type="presOf" srcId="{7EC3612E-A7FF-41A2-8B8F-E11450772101}" destId="{9FF2D3C5-9020-40EA-96CE-591EF835F8D1}" srcOrd="0" destOrd="0" presId="urn:microsoft.com/office/officeart/2005/8/layout/process4"/>
    <dgm:cxn modelId="{BB45126C-F29A-42A7-BE95-85AC8E3D36CA}" type="presOf" srcId="{23C18269-5231-4CA0-81F0-80D15F333B89}" destId="{B24B9F88-825D-4A64-A2DD-DAE30B03A6B1}" srcOrd="1" destOrd="0" presId="urn:microsoft.com/office/officeart/2005/8/layout/process4"/>
    <dgm:cxn modelId="{31E2A184-2D13-465A-B395-2E7567266DD6}" type="presOf" srcId="{6D7D259C-5829-4820-A98E-AEAC5455F073}" destId="{AE613A3D-1E71-42A1-BB13-9A02D34CB1B9}" srcOrd="1" destOrd="0" presId="urn:microsoft.com/office/officeart/2005/8/layout/process4"/>
    <dgm:cxn modelId="{5FBFF287-88A7-4398-8A5F-F762F7AC1682}" srcId="{DB08CF7E-C2A9-4CE8-B494-1EDD07E9DDAC}" destId="{5FF453DC-5B13-40B9-8EAC-4B900E1FE0C9}" srcOrd="0" destOrd="0" parTransId="{47382BD4-0946-4CC4-97C5-F73C949E9C89}" sibTransId="{2C3E8C25-8DEC-4F6B-81D8-C0C544A2D44E}"/>
    <dgm:cxn modelId="{7531C0A9-BC2D-4B46-9BEA-2A9D4AC0C753}" type="presOf" srcId="{7DCD3354-AA64-43E6-B965-6BD7A42B6D0D}" destId="{8A7347AD-225D-4FBF-8BC9-59DBCA43BF22}" srcOrd="1" destOrd="0" presId="urn:microsoft.com/office/officeart/2005/8/layout/process4"/>
    <dgm:cxn modelId="{066859AD-EB9A-46E0-A23E-2DDDCE80801F}" srcId="{DB08CF7E-C2A9-4CE8-B494-1EDD07E9DDAC}" destId="{23C18269-5231-4CA0-81F0-80D15F333B89}" srcOrd="4" destOrd="0" parTransId="{2A936B71-4CAA-4BD5-8B8E-05BF0A3C1BD9}" sibTransId="{6D252F88-435F-4AEA-B390-96F9203A81FF}"/>
    <dgm:cxn modelId="{1AD1EBBA-F02E-4990-AEF2-394317BB9F9D}" type="presOf" srcId="{7185FA28-DAE7-4A47-B967-16A8625BC59D}" destId="{FD78E806-F5A5-470E-903E-C15842D46AEF}" srcOrd="1" destOrd="0" presId="urn:microsoft.com/office/officeart/2005/8/layout/process4"/>
    <dgm:cxn modelId="{7D2DCDC1-6F81-4CCC-8F39-300D4E8EA0E6}" type="presOf" srcId="{9CA65DDF-41C4-4D41-B714-B2981E36B490}" destId="{0411ECA1-992B-4A88-A438-B76A4DE25799}" srcOrd="0" destOrd="0" presId="urn:microsoft.com/office/officeart/2005/8/layout/process4"/>
    <dgm:cxn modelId="{D9B925C4-A7EA-402F-8014-A18248D70FD3}" type="presOf" srcId="{51B6627B-1092-4AEA-A61D-0E6D0EC9C78C}" destId="{A94D5250-DEB9-41D8-8432-B2C31B21605B}" srcOrd="0" destOrd="0" presId="urn:microsoft.com/office/officeart/2005/8/layout/process4"/>
    <dgm:cxn modelId="{37C8DFD7-65EE-49EA-9BFB-1948F1AE877F}" type="presOf" srcId="{0CF64C36-05BD-4FC4-A614-71ED4A4B3251}" destId="{71116AF1-7220-48D8-8C3A-D660777B1CDA}" srcOrd="0" destOrd="0" presId="urn:microsoft.com/office/officeart/2005/8/layout/process4"/>
    <dgm:cxn modelId="{AC59AFF8-3E82-423E-9299-DAC8BABC7793}" type="presOf" srcId="{C2205B9B-38BA-4630-84F9-BF5A20FBC892}" destId="{B4F13FB5-78BA-4746-8A05-D29A41938ACE}" srcOrd="0" destOrd="0" presId="urn:microsoft.com/office/officeart/2005/8/layout/process4"/>
    <dgm:cxn modelId="{EEC9CB3C-292B-4D65-95F4-8D571AA1B014}" type="presParOf" srcId="{6DAF4343-A504-49E2-BD78-DC19DE8A86DB}" destId="{D1D535FC-CA31-4394-AA45-886DC31D9D53}" srcOrd="0" destOrd="0" presId="urn:microsoft.com/office/officeart/2005/8/layout/process4"/>
    <dgm:cxn modelId="{7274255B-37D4-47F1-8ECB-03113CC45327}" type="presParOf" srcId="{D1D535FC-CA31-4394-AA45-886DC31D9D53}" destId="{1BADA82D-E427-4BD1-B81D-A70A5821D5A7}" srcOrd="0" destOrd="0" presId="urn:microsoft.com/office/officeart/2005/8/layout/process4"/>
    <dgm:cxn modelId="{AA6AB1A3-AAA5-4E07-8BAF-DD9578905B61}" type="presParOf" srcId="{D1D535FC-CA31-4394-AA45-886DC31D9D53}" destId="{B24B9F88-825D-4A64-A2DD-DAE30B03A6B1}" srcOrd="1" destOrd="0" presId="urn:microsoft.com/office/officeart/2005/8/layout/process4"/>
    <dgm:cxn modelId="{FA73CF07-05B6-4B16-B791-80A643079F71}" type="presParOf" srcId="{D1D535FC-CA31-4394-AA45-886DC31D9D53}" destId="{5ADE9E65-F194-40BA-B80C-509BA5F85543}" srcOrd="2" destOrd="0" presId="urn:microsoft.com/office/officeart/2005/8/layout/process4"/>
    <dgm:cxn modelId="{FA511133-A10F-4B64-BEC9-1593B1A679FD}" type="presParOf" srcId="{5ADE9E65-F194-40BA-B80C-509BA5F85543}" destId="{9FF2D3C5-9020-40EA-96CE-591EF835F8D1}" srcOrd="0" destOrd="0" presId="urn:microsoft.com/office/officeart/2005/8/layout/process4"/>
    <dgm:cxn modelId="{15F29600-F5D7-490E-A048-F63223823FEB}" type="presParOf" srcId="{6DAF4343-A504-49E2-BD78-DC19DE8A86DB}" destId="{17A09728-E845-41BD-8381-C42AB4DA2C13}" srcOrd="1" destOrd="0" presId="urn:microsoft.com/office/officeart/2005/8/layout/process4"/>
    <dgm:cxn modelId="{CED4AA30-84AE-40B5-840C-50F6FF7E9AF0}" type="presParOf" srcId="{6DAF4343-A504-49E2-BD78-DC19DE8A86DB}" destId="{CC000385-6C61-40B6-8594-A12CE46E4EDD}" srcOrd="2" destOrd="0" presId="urn:microsoft.com/office/officeart/2005/8/layout/process4"/>
    <dgm:cxn modelId="{575B8722-58CC-4050-962C-D8B092CD11DA}" type="presParOf" srcId="{CC000385-6C61-40B6-8594-A12CE46E4EDD}" destId="{A66C54ED-A25A-4709-B0B6-E47C6D6187D5}" srcOrd="0" destOrd="0" presId="urn:microsoft.com/office/officeart/2005/8/layout/process4"/>
    <dgm:cxn modelId="{488192F6-AE08-4C7B-A671-FDB08D2BCAFB}" type="presParOf" srcId="{CC000385-6C61-40B6-8594-A12CE46E4EDD}" destId="{8A7347AD-225D-4FBF-8BC9-59DBCA43BF22}" srcOrd="1" destOrd="0" presId="urn:microsoft.com/office/officeart/2005/8/layout/process4"/>
    <dgm:cxn modelId="{0F34BC32-1D26-4B13-B331-5D8F97C54057}" type="presParOf" srcId="{CC000385-6C61-40B6-8594-A12CE46E4EDD}" destId="{2EC9D056-FFD9-4668-8EBC-47A9A4922635}" srcOrd="2" destOrd="0" presId="urn:microsoft.com/office/officeart/2005/8/layout/process4"/>
    <dgm:cxn modelId="{D0C74335-F787-4438-88E5-6953A596497B}" type="presParOf" srcId="{2EC9D056-FFD9-4668-8EBC-47A9A4922635}" destId="{A94D5250-DEB9-41D8-8432-B2C31B21605B}" srcOrd="0" destOrd="0" presId="urn:microsoft.com/office/officeart/2005/8/layout/process4"/>
    <dgm:cxn modelId="{009F965B-4AAF-4835-A898-9E0A77B47033}" type="presParOf" srcId="{6DAF4343-A504-49E2-BD78-DC19DE8A86DB}" destId="{7447447A-0658-4C0C-8FBF-48655DB44802}" srcOrd="3" destOrd="0" presId="urn:microsoft.com/office/officeart/2005/8/layout/process4"/>
    <dgm:cxn modelId="{DCB09F8D-5986-4E2E-BAA1-3704BD95754C}" type="presParOf" srcId="{6DAF4343-A504-49E2-BD78-DC19DE8A86DB}" destId="{A85DE17B-4379-41B5-957D-CF3B0FBE2000}" srcOrd="4" destOrd="0" presId="urn:microsoft.com/office/officeart/2005/8/layout/process4"/>
    <dgm:cxn modelId="{47C5B9FE-45CC-4EB1-BA2B-25ED92F904DB}" type="presParOf" srcId="{A85DE17B-4379-41B5-957D-CF3B0FBE2000}" destId="{C14C817D-D0D0-4053-857D-DC42A8DF1E48}" srcOrd="0" destOrd="0" presId="urn:microsoft.com/office/officeart/2005/8/layout/process4"/>
    <dgm:cxn modelId="{84F51231-D0B1-4657-9330-B1DE7274980E}" type="presParOf" srcId="{A85DE17B-4379-41B5-957D-CF3B0FBE2000}" destId="{FD78E806-F5A5-470E-903E-C15842D46AEF}" srcOrd="1" destOrd="0" presId="urn:microsoft.com/office/officeart/2005/8/layout/process4"/>
    <dgm:cxn modelId="{F43D1EBD-F98A-4518-82F2-5A4CE83E8DBE}" type="presParOf" srcId="{A85DE17B-4379-41B5-957D-CF3B0FBE2000}" destId="{B8AE01A1-2958-4E19-A182-D950888F80F2}" srcOrd="2" destOrd="0" presId="urn:microsoft.com/office/officeart/2005/8/layout/process4"/>
    <dgm:cxn modelId="{71D766DB-DF44-49E3-898B-6355113F28D3}" type="presParOf" srcId="{B8AE01A1-2958-4E19-A182-D950888F80F2}" destId="{0411ECA1-992B-4A88-A438-B76A4DE25799}" srcOrd="0" destOrd="0" presId="urn:microsoft.com/office/officeart/2005/8/layout/process4"/>
    <dgm:cxn modelId="{3136C2A7-3ED4-4E52-B972-987F5DB3B2B4}" type="presParOf" srcId="{6DAF4343-A504-49E2-BD78-DC19DE8A86DB}" destId="{9BAA46EF-371A-48E1-BA5D-5FF8343CEC45}" srcOrd="5" destOrd="0" presId="urn:microsoft.com/office/officeart/2005/8/layout/process4"/>
    <dgm:cxn modelId="{5C84F719-9538-4E1A-9DEE-BB3FF3295D0E}" type="presParOf" srcId="{6DAF4343-A504-49E2-BD78-DC19DE8A86DB}" destId="{3E28A7EE-400C-467A-8D8B-D23BFC47A0CD}" srcOrd="6" destOrd="0" presId="urn:microsoft.com/office/officeart/2005/8/layout/process4"/>
    <dgm:cxn modelId="{793A2167-FF42-43BD-B37F-B459594EB916}" type="presParOf" srcId="{3E28A7EE-400C-467A-8D8B-D23BFC47A0CD}" destId="{71E2C422-C6CF-46E8-8342-D92014587E64}" srcOrd="0" destOrd="0" presId="urn:microsoft.com/office/officeart/2005/8/layout/process4"/>
    <dgm:cxn modelId="{CD2A4AB0-6839-4F12-920F-7E971456ADA6}" type="presParOf" srcId="{3E28A7EE-400C-467A-8D8B-D23BFC47A0CD}" destId="{AE613A3D-1E71-42A1-BB13-9A02D34CB1B9}" srcOrd="1" destOrd="0" presId="urn:microsoft.com/office/officeart/2005/8/layout/process4"/>
    <dgm:cxn modelId="{71DECEAA-8A26-4D17-A824-40C08DD7DCED}" type="presParOf" srcId="{3E28A7EE-400C-467A-8D8B-D23BFC47A0CD}" destId="{DE5962AF-A62B-47C1-98E9-A6591024148D}" srcOrd="2" destOrd="0" presId="urn:microsoft.com/office/officeart/2005/8/layout/process4"/>
    <dgm:cxn modelId="{3D4CF463-B357-4918-935D-DF1C6AFE8CC3}" type="presParOf" srcId="{DE5962AF-A62B-47C1-98E9-A6591024148D}" destId="{71116AF1-7220-48D8-8C3A-D660777B1CDA}" srcOrd="0" destOrd="0" presId="urn:microsoft.com/office/officeart/2005/8/layout/process4"/>
    <dgm:cxn modelId="{B5F4A080-43BC-4603-9B8C-18C39C425984}" type="presParOf" srcId="{6DAF4343-A504-49E2-BD78-DC19DE8A86DB}" destId="{A8118CDF-15F6-484F-A1EC-93B35687E5BF}" srcOrd="7" destOrd="0" presId="urn:microsoft.com/office/officeart/2005/8/layout/process4"/>
    <dgm:cxn modelId="{05A0D936-BE0C-4FF9-8E5E-09ABA3BAA116}" type="presParOf" srcId="{6DAF4343-A504-49E2-BD78-DC19DE8A86DB}" destId="{693922A7-9D68-46BC-AD33-0805AAB19DEC}" srcOrd="8" destOrd="0" presId="urn:microsoft.com/office/officeart/2005/8/layout/process4"/>
    <dgm:cxn modelId="{D3E347FF-01E5-45F0-BD00-8880396E43D0}" type="presParOf" srcId="{693922A7-9D68-46BC-AD33-0805AAB19DEC}" destId="{4BF8DBC4-013F-4CCC-A3F8-6A7DFA8F8A4D}" srcOrd="0" destOrd="0" presId="urn:microsoft.com/office/officeart/2005/8/layout/process4"/>
    <dgm:cxn modelId="{CDBF8656-0EBB-451B-B813-AC1920EFBA75}" type="presParOf" srcId="{693922A7-9D68-46BC-AD33-0805AAB19DEC}" destId="{52D18D91-971F-4CFF-A6E7-BBE9FDC691EF}" srcOrd="1" destOrd="0" presId="urn:microsoft.com/office/officeart/2005/8/layout/process4"/>
    <dgm:cxn modelId="{C4A35280-201C-4C84-B994-F62869EAC86F}" type="presParOf" srcId="{693922A7-9D68-46BC-AD33-0805AAB19DEC}" destId="{C7A8C01A-14E6-4BC6-89EB-4B898CCCB156}" srcOrd="2" destOrd="0" presId="urn:microsoft.com/office/officeart/2005/8/layout/process4"/>
    <dgm:cxn modelId="{403E94F3-6AED-4654-9628-44F6AFAE6515}" type="presParOf" srcId="{C7A8C01A-14E6-4BC6-89EB-4B898CCCB156}" destId="{B4F13FB5-78BA-4746-8A05-D29A41938AC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D5477-C113-6F4D-B8A1-AE0BF8A500C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F10EB6E2-3242-3C4E-BD45-77F19D64D13E}">
      <dgm:prSet phldrT="[Text]" custT="1"/>
      <dgm:spPr>
        <a:solidFill>
          <a:schemeClr val="accent5"/>
        </a:solidFill>
      </dgm:spPr>
      <dgm:t>
        <a:bodyPr/>
        <a:lstStyle/>
        <a:p>
          <a:r>
            <a:rPr lang="en-US" sz="1400" b="1" dirty="0">
              <a:latin typeface="+mj-lt"/>
              <a:cs typeface="Arial" panose="020B0604020202020204" pitchFamily="34" charset="0"/>
            </a:rPr>
            <a:t>Prohibited </a:t>
          </a:r>
        </a:p>
        <a:p>
          <a:r>
            <a:rPr lang="en-US" sz="1400" b="1" dirty="0">
              <a:latin typeface="+mj-lt"/>
              <a:cs typeface="Arial" panose="020B0604020202020204" pitchFamily="34" charset="0"/>
            </a:rPr>
            <a:t>behavior</a:t>
          </a:r>
        </a:p>
      </dgm:t>
    </dgm:pt>
    <dgm:pt modelId="{30B9D081-F8C0-4643-95CD-92582C09ACEC}" type="parTrans" cxnId="{570E79E4-72B7-114C-AFE8-EAC9FCC82FA8}">
      <dgm:prSet/>
      <dgm:spPr/>
      <dgm:t>
        <a:bodyPr/>
        <a:lstStyle/>
        <a:p>
          <a:endParaRPr lang="en-US" sz="1400" b="1">
            <a:latin typeface="+mj-lt"/>
          </a:endParaRPr>
        </a:p>
      </dgm:t>
    </dgm:pt>
    <dgm:pt modelId="{5EE3F3F2-5828-B249-8934-1ACB2A367D45}" type="sibTrans" cxnId="{570E79E4-72B7-114C-AFE8-EAC9FCC82FA8}">
      <dgm:prSet/>
      <dgm:spPr/>
      <dgm:t>
        <a:bodyPr/>
        <a:lstStyle/>
        <a:p>
          <a:endParaRPr lang="en-US" sz="1400" b="1">
            <a:latin typeface="+mj-lt"/>
          </a:endParaRPr>
        </a:p>
      </dgm:t>
    </dgm:pt>
    <dgm:pt modelId="{62F6EC64-C0C9-A743-82A6-E81F9E334991}">
      <dgm:prSet phldrT="[Text]" custT="1"/>
      <dgm:spPr/>
      <dgm:t>
        <a:bodyPr/>
        <a:lstStyle/>
        <a:p>
          <a:r>
            <a:rPr lang="en-US" sz="1400" b="1" dirty="0">
              <a:latin typeface="+mj-lt"/>
              <a:cs typeface="Arial" panose="020B0604020202020204" pitchFamily="34" charset="0"/>
            </a:rPr>
            <a:t>Texting</a:t>
          </a:r>
        </a:p>
      </dgm:t>
    </dgm:pt>
    <dgm:pt modelId="{A95D9464-3A98-2C43-94E0-E86AEDF403E6}" type="parTrans" cxnId="{B821FBE4-CE11-A24F-8FBD-660D581AFE1A}">
      <dgm:prSet custT="1"/>
      <dgm:spPr/>
      <dgm:t>
        <a:bodyPr/>
        <a:lstStyle/>
        <a:p>
          <a:endParaRPr lang="en-US" sz="1400" b="1">
            <a:latin typeface="+mj-lt"/>
          </a:endParaRPr>
        </a:p>
      </dgm:t>
    </dgm:pt>
    <dgm:pt modelId="{2679B456-1C3A-B242-974B-D361319B1C4E}" type="sibTrans" cxnId="{B821FBE4-CE11-A24F-8FBD-660D581AFE1A}">
      <dgm:prSet/>
      <dgm:spPr/>
      <dgm:t>
        <a:bodyPr/>
        <a:lstStyle/>
        <a:p>
          <a:endParaRPr lang="en-US" sz="1400" b="1">
            <a:latin typeface="+mj-lt"/>
          </a:endParaRPr>
        </a:p>
      </dgm:t>
    </dgm:pt>
    <dgm:pt modelId="{75093850-5DF4-0F47-BF91-8AB426700964}">
      <dgm:prSet phldrT="[Text]" custT="1"/>
      <dgm:spPr/>
      <dgm:t>
        <a:bodyPr/>
        <a:lstStyle/>
        <a:p>
          <a:r>
            <a:rPr lang="en-US" sz="1400" b="1" dirty="0">
              <a:latin typeface="+mj-lt"/>
              <a:cs typeface="Arial" panose="020B0604020202020204" pitchFamily="34" charset="0"/>
            </a:rPr>
            <a:t>Calling</a:t>
          </a:r>
        </a:p>
      </dgm:t>
    </dgm:pt>
    <dgm:pt modelId="{A7F1DE4B-E02D-774F-8460-EE05A37FE947}" type="parTrans" cxnId="{24520A24-7F3F-EB44-ABB1-CC07DCCB7535}">
      <dgm:prSet custT="1"/>
      <dgm:spPr/>
      <dgm:t>
        <a:bodyPr/>
        <a:lstStyle/>
        <a:p>
          <a:endParaRPr lang="en-US" sz="1400" b="1">
            <a:latin typeface="+mj-lt"/>
          </a:endParaRPr>
        </a:p>
      </dgm:t>
    </dgm:pt>
    <dgm:pt modelId="{0D7F3A20-964E-8348-A38A-2197F8E8A1A8}" type="sibTrans" cxnId="{24520A24-7F3F-EB44-ABB1-CC07DCCB7535}">
      <dgm:prSet/>
      <dgm:spPr/>
      <dgm:t>
        <a:bodyPr/>
        <a:lstStyle/>
        <a:p>
          <a:endParaRPr lang="en-US" sz="1400" b="1">
            <a:latin typeface="+mj-lt"/>
          </a:endParaRPr>
        </a:p>
      </dgm:t>
    </dgm:pt>
    <dgm:pt modelId="{C0871D71-CDE4-FC4D-B916-4765ED8C1CAC}">
      <dgm:prSet phldrT="[Text]" custT="1"/>
      <dgm:spPr/>
      <dgm:t>
        <a:bodyPr/>
        <a:lstStyle/>
        <a:p>
          <a:r>
            <a:rPr lang="en-US" sz="1400" b="1" dirty="0">
              <a:latin typeface="+mj-lt"/>
              <a:cs typeface="Arial" panose="020B0604020202020204" pitchFamily="34" charset="0"/>
            </a:rPr>
            <a:t>Hands-free texting</a:t>
          </a:r>
        </a:p>
      </dgm:t>
    </dgm:pt>
    <dgm:pt modelId="{D392336D-6CC2-C440-8368-EB0DA01F29C6}" type="parTrans" cxnId="{D358F067-2FA8-594A-8F73-89D489061E34}">
      <dgm:prSet custT="1"/>
      <dgm:spPr/>
      <dgm:t>
        <a:bodyPr/>
        <a:lstStyle/>
        <a:p>
          <a:endParaRPr lang="en-US" sz="1400" b="1">
            <a:latin typeface="+mj-lt"/>
          </a:endParaRPr>
        </a:p>
      </dgm:t>
    </dgm:pt>
    <dgm:pt modelId="{CA3DD53A-080B-3B46-B490-9B98030D1CF4}" type="sibTrans" cxnId="{D358F067-2FA8-594A-8F73-89D489061E34}">
      <dgm:prSet/>
      <dgm:spPr/>
      <dgm:t>
        <a:bodyPr/>
        <a:lstStyle/>
        <a:p>
          <a:endParaRPr lang="en-US" sz="1400" b="1">
            <a:latin typeface="+mj-lt"/>
          </a:endParaRPr>
        </a:p>
      </dgm:t>
    </dgm:pt>
    <dgm:pt modelId="{268747FF-7A87-B048-A9E1-98E4499DECAA}">
      <dgm:prSet phldrT="[Text]" custT="1"/>
      <dgm:spPr/>
      <dgm:t>
        <a:bodyPr/>
        <a:lstStyle/>
        <a:p>
          <a:r>
            <a:rPr lang="en-US" sz="1400" b="1" dirty="0">
              <a:latin typeface="+mj-lt"/>
              <a:cs typeface="Arial" panose="020B0604020202020204" pitchFamily="34" charset="0"/>
            </a:rPr>
            <a:t>Hands-free calling</a:t>
          </a:r>
        </a:p>
      </dgm:t>
    </dgm:pt>
    <dgm:pt modelId="{4D410B08-572E-504F-A46B-0F2F03F671E5}" type="parTrans" cxnId="{2E1720BE-AFAA-844E-A669-62B6BE81357F}">
      <dgm:prSet custT="1"/>
      <dgm:spPr/>
      <dgm:t>
        <a:bodyPr/>
        <a:lstStyle/>
        <a:p>
          <a:endParaRPr lang="en-US" sz="1400" b="1">
            <a:latin typeface="+mj-lt"/>
          </a:endParaRPr>
        </a:p>
      </dgm:t>
    </dgm:pt>
    <dgm:pt modelId="{396587C1-F20C-024A-AE6D-164B05883C96}" type="sibTrans" cxnId="{2E1720BE-AFAA-844E-A669-62B6BE81357F}">
      <dgm:prSet/>
      <dgm:spPr/>
      <dgm:t>
        <a:bodyPr/>
        <a:lstStyle/>
        <a:p>
          <a:endParaRPr lang="en-US" sz="1400" b="1">
            <a:latin typeface="+mj-lt"/>
          </a:endParaRPr>
        </a:p>
      </dgm:t>
    </dgm:pt>
    <dgm:pt modelId="{E7126A5B-6BE0-45C4-B7B9-DAFAC1357C10}" type="pres">
      <dgm:prSet presAssocID="{835D5477-C113-6F4D-B8A1-AE0BF8A500CD}" presName="Name0" presStyleCnt="0">
        <dgm:presLayoutVars>
          <dgm:chPref val="1"/>
          <dgm:dir/>
          <dgm:animOne val="branch"/>
          <dgm:animLvl val="lvl"/>
          <dgm:resizeHandles val="exact"/>
        </dgm:presLayoutVars>
      </dgm:prSet>
      <dgm:spPr/>
    </dgm:pt>
    <dgm:pt modelId="{D7B85231-7E45-43D3-B815-58F79509A01C}" type="pres">
      <dgm:prSet presAssocID="{F10EB6E2-3242-3C4E-BD45-77F19D64D13E}" presName="root1" presStyleCnt="0"/>
      <dgm:spPr/>
    </dgm:pt>
    <dgm:pt modelId="{B1A774AC-E77C-4C8E-A8BE-E81D3FE978CD}" type="pres">
      <dgm:prSet presAssocID="{F10EB6E2-3242-3C4E-BD45-77F19D64D13E}" presName="LevelOneTextNode" presStyleLbl="node0" presStyleIdx="0" presStyleCnt="1" custAng="5400000" custScaleX="124380" custScaleY="65082" custLinFactX="-100000" custLinFactNeighborX="-164812" custLinFactNeighborY="-5301">
        <dgm:presLayoutVars>
          <dgm:chPref val="3"/>
        </dgm:presLayoutVars>
      </dgm:prSet>
      <dgm:spPr/>
    </dgm:pt>
    <dgm:pt modelId="{8423C88D-65AD-4CBE-8E56-598EE308F38E}" type="pres">
      <dgm:prSet presAssocID="{F10EB6E2-3242-3C4E-BD45-77F19D64D13E}" presName="level2hierChild" presStyleCnt="0"/>
      <dgm:spPr/>
    </dgm:pt>
    <dgm:pt modelId="{9CF1E501-DE9C-4F6E-951B-854C2C19563C}" type="pres">
      <dgm:prSet presAssocID="{A95D9464-3A98-2C43-94E0-E86AEDF403E6}" presName="conn2-1" presStyleLbl="parChTrans1D2" presStyleIdx="0" presStyleCnt="4"/>
      <dgm:spPr/>
    </dgm:pt>
    <dgm:pt modelId="{1242C36A-C9EB-40E8-AACC-E84581A329CB}" type="pres">
      <dgm:prSet presAssocID="{A95D9464-3A98-2C43-94E0-E86AEDF403E6}" presName="connTx" presStyleLbl="parChTrans1D2" presStyleIdx="0" presStyleCnt="4"/>
      <dgm:spPr/>
    </dgm:pt>
    <dgm:pt modelId="{26B10A5B-E164-4456-8F04-94870EE744BF}" type="pres">
      <dgm:prSet presAssocID="{62F6EC64-C0C9-A743-82A6-E81F9E334991}" presName="root2" presStyleCnt="0"/>
      <dgm:spPr/>
    </dgm:pt>
    <dgm:pt modelId="{4BF57023-7BEE-404D-9EBB-5B13F9A0FF48}" type="pres">
      <dgm:prSet presAssocID="{62F6EC64-C0C9-A743-82A6-E81F9E334991}" presName="LevelTwoTextNode" presStyleLbl="node2" presStyleIdx="0" presStyleCnt="4" custLinFactNeighborX="49371" custLinFactNeighborY="3282">
        <dgm:presLayoutVars>
          <dgm:chPref val="3"/>
        </dgm:presLayoutVars>
      </dgm:prSet>
      <dgm:spPr/>
    </dgm:pt>
    <dgm:pt modelId="{FC9E5C8C-4165-4C2F-8A9A-802656DD7917}" type="pres">
      <dgm:prSet presAssocID="{62F6EC64-C0C9-A743-82A6-E81F9E334991}" presName="level3hierChild" presStyleCnt="0"/>
      <dgm:spPr/>
    </dgm:pt>
    <dgm:pt modelId="{FC405B00-05A2-4B70-B0D8-5FE7E8E6A20C}" type="pres">
      <dgm:prSet presAssocID="{A7F1DE4B-E02D-774F-8460-EE05A37FE947}" presName="conn2-1" presStyleLbl="parChTrans1D2" presStyleIdx="1" presStyleCnt="4"/>
      <dgm:spPr/>
    </dgm:pt>
    <dgm:pt modelId="{8165D0B7-A3FF-4143-9E09-0CE3EF07BE39}" type="pres">
      <dgm:prSet presAssocID="{A7F1DE4B-E02D-774F-8460-EE05A37FE947}" presName="connTx" presStyleLbl="parChTrans1D2" presStyleIdx="1" presStyleCnt="4"/>
      <dgm:spPr/>
    </dgm:pt>
    <dgm:pt modelId="{21B336F8-FE9F-4D20-961A-1279A2E64532}" type="pres">
      <dgm:prSet presAssocID="{75093850-5DF4-0F47-BF91-8AB426700964}" presName="root2" presStyleCnt="0"/>
      <dgm:spPr/>
    </dgm:pt>
    <dgm:pt modelId="{BBCA33B7-A9FF-4E8C-8DA8-BC932CB29CF1}" type="pres">
      <dgm:prSet presAssocID="{75093850-5DF4-0F47-BF91-8AB426700964}" presName="LevelTwoTextNode" presStyleLbl="node2" presStyleIdx="1" presStyleCnt="4" custLinFactNeighborX="49371" custLinFactNeighborY="3282">
        <dgm:presLayoutVars>
          <dgm:chPref val="3"/>
        </dgm:presLayoutVars>
      </dgm:prSet>
      <dgm:spPr/>
    </dgm:pt>
    <dgm:pt modelId="{AE2B5115-B9BC-493D-AA1D-7EA5E64F1C7F}" type="pres">
      <dgm:prSet presAssocID="{75093850-5DF4-0F47-BF91-8AB426700964}" presName="level3hierChild" presStyleCnt="0"/>
      <dgm:spPr/>
    </dgm:pt>
    <dgm:pt modelId="{E863EA17-A3D9-4EB3-A0E6-BA165E585A90}" type="pres">
      <dgm:prSet presAssocID="{D392336D-6CC2-C440-8368-EB0DA01F29C6}" presName="conn2-1" presStyleLbl="parChTrans1D2" presStyleIdx="2" presStyleCnt="4"/>
      <dgm:spPr/>
    </dgm:pt>
    <dgm:pt modelId="{7C50F8D4-F04C-45E9-BFBB-2787FA501E83}" type="pres">
      <dgm:prSet presAssocID="{D392336D-6CC2-C440-8368-EB0DA01F29C6}" presName="connTx" presStyleLbl="parChTrans1D2" presStyleIdx="2" presStyleCnt="4"/>
      <dgm:spPr/>
    </dgm:pt>
    <dgm:pt modelId="{0A981F94-FA02-45CA-985F-3718263C51E7}" type="pres">
      <dgm:prSet presAssocID="{C0871D71-CDE4-FC4D-B916-4765ED8C1CAC}" presName="root2" presStyleCnt="0"/>
      <dgm:spPr/>
    </dgm:pt>
    <dgm:pt modelId="{3D1F30A6-4956-4412-A6A3-36261704E1D9}" type="pres">
      <dgm:prSet presAssocID="{C0871D71-CDE4-FC4D-B916-4765ED8C1CAC}" presName="LevelTwoTextNode" presStyleLbl="node2" presStyleIdx="2" presStyleCnt="4" custLinFactNeighborX="49371" custLinFactNeighborY="3282">
        <dgm:presLayoutVars>
          <dgm:chPref val="3"/>
        </dgm:presLayoutVars>
      </dgm:prSet>
      <dgm:spPr/>
    </dgm:pt>
    <dgm:pt modelId="{27139409-33DA-4746-A7A5-F452C64B685A}" type="pres">
      <dgm:prSet presAssocID="{C0871D71-CDE4-FC4D-B916-4765ED8C1CAC}" presName="level3hierChild" presStyleCnt="0"/>
      <dgm:spPr/>
    </dgm:pt>
    <dgm:pt modelId="{2F530A78-64F5-4188-8DC0-1FCEF24E8666}" type="pres">
      <dgm:prSet presAssocID="{4D410B08-572E-504F-A46B-0F2F03F671E5}" presName="conn2-1" presStyleLbl="parChTrans1D2" presStyleIdx="3" presStyleCnt="4"/>
      <dgm:spPr/>
    </dgm:pt>
    <dgm:pt modelId="{599341EC-A0E6-42D0-AAEB-CAA590682C3B}" type="pres">
      <dgm:prSet presAssocID="{4D410B08-572E-504F-A46B-0F2F03F671E5}" presName="connTx" presStyleLbl="parChTrans1D2" presStyleIdx="3" presStyleCnt="4"/>
      <dgm:spPr/>
    </dgm:pt>
    <dgm:pt modelId="{D0B723B9-50B7-4864-B39E-E6A836CF3077}" type="pres">
      <dgm:prSet presAssocID="{268747FF-7A87-B048-A9E1-98E4499DECAA}" presName="root2" presStyleCnt="0"/>
      <dgm:spPr/>
    </dgm:pt>
    <dgm:pt modelId="{DDC396DE-3EAB-437C-8527-5E93C3FAC868}" type="pres">
      <dgm:prSet presAssocID="{268747FF-7A87-B048-A9E1-98E4499DECAA}" presName="LevelTwoTextNode" presStyleLbl="node2" presStyleIdx="3" presStyleCnt="4" custLinFactNeighborX="49371" custLinFactNeighborY="3282">
        <dgm:presLayoutVars>
          <dgm:chPref val="3"/>
        </dgm:presLayoutVars>
      </dgm:prSet>
      <dgm:spPr/>
    </dgm:pt>
    <dgm:pt modelId="{77830DB2-4DFF-4241-9A34-CBE2CE463606}" type="pres">
      <dgm:prSet presAssocID="{268747FF-7A87-B048-A9E1-98E4499DECAA}" presName="level3hierChild" presStyleCnt="0"/>
      <dgm:spPr/>
    </dgm:pt>
  </dgm:ptLst>
  <dgm:cxnLst>
    <dgm:cxn modelId="{03CCA41F-65C3-47CF-844F-B426ADD99BDC}" type="presOf" srcId="{A95D9464-3A98-2C43-94E0-E86AEDF403E6}" destId="{1242C36A-C9EB-40E8-AACC-E84581A329CB}" srcOrd="1" destOrd="0" presId="urn:microsoft.com/office/officeart/2008/layout/HorizontalMultiLevelHierarchy"/>
    <dgm:cxn modelId="{24520A24-7F3F-EB44-ABB1-CC07DCCB7535}" srcId="{F10EB6E2-3242-3C4E-BD45-77F19D64D13E}" destId="{75093850-5DF4-0F47-BF91-8AB426700964}" srcOrd="1" destOrd="0" parTransId="{A7F1DE4B-E02D-774F-8460-EE05A37FE947}" sibTransId="{0D7F3A20-964E-8348-A38A-2197F8E8A1A8}"/>
    <dgm:cxn modelId="{3942A32D-4ACC-4F9C-A4C3-8EA12A692A10}" type="presOf" srcId="{F10EB6E2-3242-3C4E-BD45-77F19D64D13E}" destId="{B1A774AC-E77C-4C8E-A8BE-E81D3FE978CD}" srcOrd="0" destOrd="0" presId="urn:microsoft.com/office/officeart/2008/layout/HorizontalMultiLevelHierarchy"/>
    <dgm:cxn modelId="{EEED2D2F-9D67-464F-9F59-F9F135EA6344}" type="presOf" srcId="{4D410B08-572E-504F-A46B-0F2F03F671E5}" destId="{2F530A78-64F5-4188-8DC0-1FCEF24E8666}" srcOrd="0" destOrd="0" presId="urn:microsoft.com/office/officeart/2008/layout/HorizontalMultiLevelHierarchy"/>
    <dgm:cxn modelId="{7E8A933D-E268-4225-9F51-533D85F40A4D}" type="presOf" srcId="{268747FF-7A87-B048-A9E1-98E4499DECAA}" destId="{DDC396DE-3EAB-437C-8527-5E93C3FAC868}" srcOrd="0" destOrd="0" presId="urn:microsoft.com/office/officeart/2008/layout/HorizontalMultiLevelHierarchy"/>
    <dgm:cxn modelId="{01A3B546-BAE0-4217-9D33-7A00334B30F6}" type="presOf" srcId="{62F6EC64-C0C9-A743-82A6-E81F9E334991}" destId="{4BF57023-7BEE-404D-9EBB-5B13F9A0FF48}" srcOrd="0" destOrd="0" presId="urn:microsoft.com/office/officeart/2008/layout/HorizontalMultiLevelHierarchy"/>
    <dgm:cxn modelId="{D358F067-2FA8-594A-8F73-89D489061E34}" srcId="{F10EB6E2-3242-3C4E-BD45-77F19D64D13E}" destId="{C0871D71-CDE4-FC4D-B916-4765ED8C1CAC}" srcOrd="2" destOrd="0" parTransId="{D392336D-6CC2-C440-8368-EB0DA01F29C6}" sibTransId="{CA3DD53A-080B-3B46-B490-9B98030D1CF4}"/>
    <dgm:cxn modelId="{48140173-3A38-4600-ADDE-05BA4D448A1D}" type="presOf" srcId="{A7F1DE4B-E02D-774F-8460-EE05A37FE947}" destId="{8165D0B7-A3FF-4143-9E09-0CE3EF07BE39}" srcOrd="1" destOrd="0" presId="urn:microsoft.com/office/officeart/2008/layout/HorizontalMultiLevelHierarchy"/>
    <dgm:cxn modelId="{C2DCA57F-C76F-4ED4-AC5A-F3A21680A471}" type="presOf" srcId="{75093850-5DF4-0F47-BF91-8AB426700964}" destId="{BBCA33B7-A9FF-4E8C-8DA8-BC932CB29CF1}" srcOrd="0" destOrd="0" presId="urn:microsoft.com/office/officeart/2008/layout/HorizontalMultiLevelHierarchy"/>
    <dgm:cxn modelId="{EB040A8C-855F-495A-8D63-0B8AA042C16F}" type="presOf" srcId="{C0871D71-CDE4-FC4D-B916-4765ED8C1CAC}" destId="{3D1F30A6-4956-4412-A6A3-36261704E1D9}" srcOrd="0" destOrd="0" presId="urn:microsoft.com/office/officeart/2008/layout/HorizontalMultiLevelHierarchy"/>
    <dgm:cxn modelId="{178DA098-66C4-4246-B1E8-5D2A01393B29}" type="presOf" srcId="{835D5477-C113-6F4D-B8A1-AE0BF8A500CD}" destId="{E7126A5B-6BE0-45C4-B7B9-DAFAC1357C10}" srcOrd="0" destOrd="0" presId="urn:microsoft.com/office/officeart/2008/layout/HorizontalMultiLevelHierarchy"/>
    <dgm:cxn modelId="{0A0824AE-EDC5-4F1B-97E2-B5FD3EA721EF}" type="presOf" srcId="{A7F1DE4B-E02D-774F-8460-EE05A37FE947}" destId="{FC405B00-05A2-4B70-B0D8-5FE7E8E6A20C}" srcOrd="0" destOrd="0" presId="urn:microsoft.com/office/officeart/2008/layout/HorizontalMultiLevelHierarchy"/>
    <dgm:cxn modelId="{BBE001B7-1035-420E-A890-F084FA2A3D4E}" type="presOf" srcId="{4D410B08-572E-504F-A46B-0F2F03F671E5}" destId="{599341EC-A0E6-42D0-AAEB-CAA590682C3B}" srcOrd="1" destOrd="0" presId="urn:microsoft.com/office/officeart/2008/layout/HorizontalMultiLevelHierarchy"/>
    <dgm:cxn modelId="{851E97B7-339A-43BD-B91F-94D78B2CA897}" type="presOf" srcId="{D392336D-6CC2-C440-8368-EB0DA01F29C6}" destId="{E863EA17-A3D9-4EB3-A0E6-BA165E585A90}" srcOrd="0" destOrd="0" presId="urn:microsoft.com/office/officeart/2008/layout/HorizontalMultiLevelHierarchy"/>
    <dgm:cxn modelId="{2E1720BE-AFAA-844E-A669-62B6BE81357F}" srcId="{F10EB6E2-3242-3C4E-BD45-77F19D64D13E}" destId="{268747FF-7A87-B048-A9E1-98E4499DECAA}" srcOrd="3" destOrd="0" parTransId="{4D410B08-572E-504F-A46B-0F2F03F671E5}" sibTransId="{396587C1-F20C-024A-AE6D-164B05883C96}"/>
    <dgm:cxn modelId="{46C635C6-6D2B-4321-A25C-1098736E941B}" type="presOf" srcId="{D392336D-6CC2-C440-8368-EB0DA01F29C6}" destId="{7C50F8D4-F04C-45E9-BFBB-2787FA501E83}" srcOrd="1" destOrd="0" presId="urn:microsoft.com/office/officeart/2008/layout/HorizontalMultiLevelHierarchy"/>
    <dgm:cxn modelId="{C14695D0-45F5-4A52-8FD6-75D17F9C263F}" type="presOf" srcId="{A95D9464-3A98-2C43-94E0-E86AEDF403E6}" destId="{9CF1E501-DE9C-4F6E-951B-854C2C19563C}" srcOrd="0" destOrd="0" presId="urn:microsoft.com/office/officeart/2008/layout/HorizontalMultiLevelHierarchy"/>
    <dgm:cxn modelId="{570E79E4-72B7-114C-AFE8-EAC9FCC82FA8}" srcId="{835D5477-C113-6F4D-B8A1-AE0BF8A500CD}" destId="{F10EB6E2-3242-3C4E-BD45-77F19D64D13E}" srcOrd="0" destOrd="0" parTransId="{30B9D081-F8C0-4643-95CD-92582C09ACEC}" sibTransId="{5EE3F3F2-5828-B249-8934-1ACB2A367D45}"/>
    <dgm:cxn modelId="{B821FBE4-CE11-A24F-8FBD-660D581AFE1A}" srcId="{F10EB6E2-3242-3C4E-BD45-77F19D64D13E}" destId="{62F6EC64-C0C9-A743-82A6-E81F9E334991}" srcOrd="0" destOrd="0" parTransId="{A95D9464-3A98-2C43-94E0-E86AEDF403E6}" sibTransId="{2679B456-1C3A-B242-974B-D361319B1C4E}"/>
    <dgm:cxn modelId="{79FA3FB9-514B-47AA-98D7-6DF0CEB8EC01}" type="presParOf" srcId="{E7126A5B-6BE0-45C4-B7B9-DAFAC1357C10}" destId="{D7B85231-7E45-43D3-B815-58F79509A01C}" srcOrd="0" destOrd="0" presId="urn:microsoft.com/office/officeart/2008/layout/HorizontalMultiLevelHierarchy"/>
    <dgm:cxn modelId="{D59A90C2-31B6-4B3B-993E-7E81BC238FFC}" type="presParOf" srcId="{D7B85231-7E45-43D3-B815-58F79509A01C}" destId="{B1A774AC-E77C-4C8E-A8BE-E81D3FE978CD}" srcOrd="0" destOrd="0" presId="urn:microsoft.com/office/officeart/2008/layout/HorizontalMultiLevelHierarchy"/>
    <dgm:cxn modelId="{2ECC254B-4C59-4B0D-9CAE-DD9EBCF933DC}" type="presParOf" srcId="{D7B85231-7E45-43D3-B815-58F79509A01C}" destId="{8423C88D-65AD-4CBE-8E56-598EE308F38E}" srcOrd="1" destOrd="0" presId="urn:microsoft.com/office/officeart/2008/layout/HorizontalMultiLevelHierarchy"/>
    <dgm:cxn modelId="{FB442C4C-CEE9-4543-838D-9EE57408E8B8}" type="presParOf" srcId="{8423C88D-65AD-4CBE-8E56-598EE308F38E}" destId="{9CF1E501-DE9C-4F6E-951B-854C2C19563C}" srcOrd="0" destOrd="0" presId="urn:microsoft.com/office/officeart/2008/layout/HorizontalMultiLevelHierarchy"/>
    <dgm:cxn modelId="{053ABD26-4FBD-466C-ADE8-259DCC7A134E}" type="presParOf" srcId="{9CF1E501-DE9C-4F6E-951B-854C2C19563C}" destId="{1242C36A-C9EB-40E8-AACC-E84581A329CB}" srcOrd="0" destOrd="0" presId="urn:microsoft.com/office/officeart/2008/layout/HorizontalMultiLevelHierarchy"/>
    <dgm:cxn modelId="{66E3678C-C257-4951-B321-1391012463DE}" type="presParOf" srcId="{8423C88D-65AD-4CBE-8E56-598EE308F38E}" destId="{26B10A5B-E164-4456-8F04-94870EE744BF}" srcOrd="1" destOrd="0" presId="urn:microsoft.com/office/officeart/2008/layout/HorizontalMultiLevelHierarchy"/>
    <dgm:cxn modelId="{5CDBE045-6732-4095-954F-E06922DE754E}" type="presParOf" srcId="{26B10A5B-E164-4456-8F04-94870EE744BF}" destId="{4BF57023-7BEE-404D-9EBB-5B13F9A0FF48}" srcOrd="0" destOrd="0" presId="urn:microsoft.com/office/officeart/2008/layout/HorizontalMultiLevelHierarchy"/>
    <dgm:cxn modelId="{D16FFDAC-4DA2-4B23-BE59-4054ED640864}" type="presParOf" srcId="{26B10A5B-E164-4456-8F04-94870EE744BF}" destId="{FC9E5C8C-4165-4C2F-8A9A-802656DD7917}" srcOrd="1" destOrd="0" presId="urn:microsoft.com/office/officeart/2008/layout/HorizontalMultiLevelHierarchy"/>
    <dgm:cxn modelId="{9D9DDAF7-B2A3-4B7D-AB57-DD20EA2DB703}" type="presParOf" srcId="{8423C88D-65AD-4CBE-8E56-598EE308F38E}" destId="{FC405B00-05A2-4B70-B0D8-5FE7E8E6A20C}" srcOrd="2" destOrd="0" presId="urn:microsoft.com/office/officeart/2008/layout/HorizontalMultiLevelHierarchy"/>
    <dgm:cxn modelId="{2F5AB13C-6362-49C9-907E-AEF5D56E8644}" type="presParOf" srcId="{FC405B00-05A2-4B70-B0D8-5FE7E8E6A20C}" destId="{8165D0B7-A3FF-4143-9E09-0CE3EF07BE39}" srcOrd="0" destOrd="0" presId="urn:microsoft.com/office/officeart/2008/layout/HorizontalMultiLevelHierarchy"/>
    <dgm:cxn modelId="{DD75BDF9-4C39-486B-A84F-C48E72AB9336}" type="presParOf" srcId="{8423C88D-65AD-4CBE-8E56-598EE308F38E}" destId="{21B336F8-FE9F-4D20-961A-1279A2E64532}" srcOrd="3" destOrd="0" presId="urn:microsoft.com/office/officeart/2008/layout/HorizontalMultiLevelHierarchy"/>
    <dgm:cxn modelId="{DECC6503-9D5D-4EE2-BE2D-1312D58A07F6}" type="presParOf" srcId="{21B336F8-FE9F-4D20-961A-1279A2E64532}" destId="{BBCA33B7-A9FF-4E8C-8DA8-BC932CB29CF1}" srcOrd="0" destOrd="0" presId="urn:microsoft.com/office/officeart/2008/layout/HorizontalMultiLevelHierarchy"/>
    <dgm:cxn modelId="{72E2AB47-26CD-4237-8C04-FF479CFC7D25}" type="presParOf" srcId="{21B336F8-FE9F-4D20-961A-1279A2E64532}" destId="{AE2B5115-B9BC-493D-AA1D-7EA5E64F1C7F}" srcOrd="1" destOrd="0" presId="urn:microsoft.com/office/officeart/2008/layout/HorizontalMultiLevelHierarchy"/>
    <dgm:cxn modelId="{B0B7B2D9-C7D9-4727-8B94-1AEDB8072ADB}" type="presParOf" srcId="{8423C88D-65AD-4CBE-8E56-598EE308F38E}" destId="{E863EA17-A3D9-4EB3-A0E6-BA165E585A90}" srcOrd="4" destOrd="0" presId="urn:microsoft.com/office/officeart/2008/layout/HorizontalMultiLevelHierarchy"/>
    <dgm:cxn modelId="{6A9514BA-7B2D-4863-939B-F7FAB9D53C0F}" type="presParOf" srcId="{E863EA17-A3D9-4EB3-A0E6-BA165E585A90}" destId="{7C50F8D4-F04C-45E9-BFBB-2787FA501E83}" srcOrd="0" destOrd="0" presId="urn:microsoft.com/office/officeart/2008/layout/HorizontalMultiLevelHierarchy"/>
    <dgm:cxn modelId="{C4DD364F-181B-4AF7-829E-A28DF0EFE3AD}" type="presParOf" srcId="{8423C88D-65AD-4CBE-8E56-598EE308F38E}" destId="{0A981F94-FA02-45CA-985F-3718263C51E7}" srcOrd="5" destOrd="0" presId="urn:microsoft.com/office/officeart/2008/layout/HorizontalMultiLevelHierarchy"/>
    <dgm:cxn modelId="{4DA59D9F-5B7E-4A06-BD27-7685584E7D59}" type="presParOf" srcId="{0A981F94-FA02-45CA-985F-3718263C51E7}" destId="{3D1F30A6-4956-4412-A6A3-36261704E1D9}" srcOrd="0" destOrd="0" presId="urn:microsoft.com/office/officeart/2008/layout/HorizontalMultiLevelHierarchy"/>
    <dgm:cxn modelId="{DBA2C966-A83B-49F8-B3FD-E67A28656736}" type="presParOf" srcId="{0A981F94-FA02-45CA-985F-3718263C51E7}" destId="{27139409-33DA-4746-A7A5-F452C64B685A}" srcOrd="1" destOrd="0" presId="urn:microsoft.com/office/officeart/2008/layout/HorizontalMultiLevelHierarchy"/>
    <dgm:cxn modelId="{086E6D5D-AD39-4F79-BAE7-FD1FCD3002C3}" type="presParOf" srcId="{8423C88D-65AD-4CBE-8E56-598EE308F38E}" destId="{2F530A78-64F5-4188-8DC0-1FCEF24E8666}" srcOrd="6" destOrd="0" presId="urn:microsoft.com/office/officeart/2008/layout/HorizontalMultiLevelHierarchy"/>
    <dgm:cxn modelId="{D2154EA4-E14F-46B0-BD6A-28A973489D74}" type="presParOf" srcId="{2F530A78-64F5-4188-8DC0-1FCEF24E8666}" destId="{599341EC-A0E6-42D0-AAEB-CAA590682C3B}" srcOrd="0" destOrd="0" presId="urn:microsoft.com/office/officeart/2008/layout/HorizontalMultiLevelHierarchy"/>
    <dgm:cxn modelId="{5D6C97DF-CF43-417D-9707-A3893A8BB10F}" type="presParOf" srcId="{8423C88D-65AD-4CBE-8E56-598EE308F38E}" destId="{D0B723B9-50B7-4864-B39E-E6A836CF3077}" srcOrd="7" destOrd="0" presId="urn:microsoft.com/office/officeart/2008/layout/HorizontalMultiLevelHierarchy"/>
    <dgm:cxn modelId="{F7E40884-F5AD-47EF-9ECE-16A73CD52056}" type="presParOf" srcId="{D0B723B9-50B7-4864-B39E-E6A836CF3077}" destId="{DDC396DE-3EAB-437C-8527-5E93C3FAC868}" srcOrd="0" destOrd="0" presId="urn:microsoft.com/office/officeart/2008/layout/HorizontalMultiLevelHierarchy"/>
    <dgm:cxn modelId="{5F33EE45-6615-4215-8CE3-580BDAFEB628}" type="presParOf" srcId="{D0B723B9-50B7-4864-B39E-E6A836CF3077}" destId="{77830DB2-4DFF-4241-9A34-CBE2CE4636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B9F88-825D-4A64-A2DD-DAE30B03A6B1}">
      <dsp:nvSpPr>
        <dsp:cNvPr id="0" name=""/>
        <dsp:cNvSpPr/>
      </dsp:nvSpPr>
      <dsp:spPr>
        <a:xfrm>
          <a:off x="0" y="3711019"/>
          <a:ext cx="4927191" cy="608823"/>
        </a:xfrm>
        <a:prstGeom prst="rect">
          <a:avLst/>
        </a:prstGeom>
        <a:solidFill>
          <a:schemeClr val="bg2">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j-lt"/>
              <a:ea typeface="+mn-ea"/>
              <a:cs typeface="Arial" panose="020B0604020202020204" pitchFamily="34" charset="0"/>
            </a:rPr>
            <a:t>5</a:t>
          </a:r>
        </a:p>
      </dsp:txBody>
      <dsp:txXfrm>
        <a:off x="0" y="3711019"/>
        <a:ext cx="4927191" cy="328764"/>
      </dsp:txXfrm>
    </dsp:sp>
    <dsp:sp modelId="{9FF2D3C5-9020-40EA-96CE-591EF835F8D1}">
      <dsp:nvSpPr>
        <dsp:cNvPr id="0" name=""/>
        <dsp:cNvSpPr/>
      </dsp:nvSpPr>
      <dsp:spPr>
        <a:xfrm>
          <a:off x="0" y="4027607"/>
          <a:ext cx="4927191" cy="280058"/>
        </a:xfrm>
        <a:prstGeom prst="rect">
          <a:avLst/>
        </a:prstGeom>
        <a:solidFill>
          <a:schemeClr val="bg2">
            <a:alpha val="90000"/>
          </a:schemeClr>
        </a:solidFill>
        <a:ln w="12700" cap="flat" cmpd="sng" algn="ctr">
          <a:solidFill>
            <a:srgbClr val="79B034">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mj-lt"/>
              <a:ea typeface="+mn-ea"/>
              <a:cs typeface="Arial" panose="020B0604020202020204" pitchFamily="34" charset="0"/>
            </a:rPr>
            <a:t>Capture unexpected responses through iterative coding</a:t>
          </a:r>
        </a:p>
      </dsp:txBody>
      <dsp:txXfrm>
        <a:off x="0" y="4027607"/>
        <a:ext cx="4927191" cy="280058"/>
      </dsp:txXfrm>
    </dsp:sp>
    <dsp:sp modelId="{8A7347AD-225D-4FBF-8BC9-59DBCA43BF22}">
      <dsp:nvSpPr>
        <dsp:cNvPr id="0" name=""/>
        <dsp:cNvSpPr/>
      </dsp:nvSpPr>
      <dsp:spPr>
        <a:xfrm rot="10800000">
          <a:off x="0" y="2783781"/>
          <a:ext cx="4927191" cy="936370"/>
        </a:xfrm>
        <a:prstGeom prst="upArrowCallout">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j-lt"/>
              <a:ea typeface="+mn-ea"/>
              <a:cs typeface="Arial" panose="020B0604020202020204" pitchFamily="34" charset="0"/>
            </a:rPr>
            <a:t>4</a:t>
          </a:r>
        </a:p>
      </dsp:txBody>
      <dsp:txXfrm rot="-10800000">
        <a:off x="0" y="2898890"/>
        <a:ext cx="4927191" cy="213557"/>
      </dsp:txXfrm>
    </dsp:sp>
    <dsp:sp modelId="{A94D5250-DEB9-41D8-8432-B2C31B21605B}">
      <dsp:nvSpPr>
        <dsp:cNvPr id="0" name=""/>
        <dsp:cNvSpPr/>
      </dsp:nvSpPr>
      <dsp:spPr>
        <a:xfrm>
          <a:off x="0" y="3112447"/>
          <a:ext cx="4927191" cy="279974"/>
        </a:xfrm>
        <a:prstGeom prst="rect">
          <a:avLst/>
        </a:prstGeom>
        <a:solidFill>
          <a:schemeClr val="accent2">
            <a:lumMod val="20000"/>
            <a:lumOff val="80000"/>
            <a:alpha val="90000"/>
          </a:schemeClr>
        </a:solidFill>
        <a:ln w="12700" cap="flat" cmpd="sng" algn="ctr">
          <a:solidFill>
            <a:srgbClr val="66666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mj-lt"/>
              <a:ea typeface="+mn-ea"/>
              <a:cs typeface="Arial" panose="020B0604020202020204" pitchFamily="34" charset="0"/>
            </a:rPr>
            <a:t>Convert constructs into questions</a:t>
          </a:r>
        </a:p>
      </dsp:txBody>
      <dsp:txXfrm>
        <a:off x="0" y="3112447"/>
        <a:ext cx="4927191" cy="279974"/>
      </dsp:txXfrm>
    </dsp:sp>
    <dsp:sp modelId="{FD78E806-F5A5-470E-903E-C15842D46AEF}">
      <dsp:nvSpPr>
        <dsp:cNvPr id="0" name=""/>
        <dsp:cNvSpPr/>
      </dsp:nvSpPr>
      <dsp:spPr>
        <a:xfrm rot="10800000">
          <a:off x="0" y="1856542"/>
          <a:ext cx="4927191" cy="936370"/>
        </a:xfrm>
        <a:prstGeom prst="upArrowCallout">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j-lt"/>
              <a:ea typeface="+mn-ea"/>
              <a:cs typeface="Arial" panose="020B0604020202020204" pitchFamily="34" charset="0"/>
            </a:rPr>
            <a:t>3</a:t>
          </a:r>
        </a:p>
      </dsp:txBody>
      <dsp:txXfrm rot="-10800000">
        <a:off x="0" y="1971651"/>
        <a:ext cx="4927191" cy="213557"/>
      </dsp:txXfrm>
    </dsp:sp>
    <dsp:sp modelId="{0411ECA1-992B-4A88-A438-B76A4DE25799}">
      <dsp:nvSpPr>
        <dsp:cNvPr id="0" name=""/>
        <dsp:cNvSpPr/>
      </dsp:nvSpPr>
      <dsp:spPr>
        <a:xfrm>
          <a:off x="0" y="2185208"/>
          <a:ext cx="4927191" cy="279974"/>
        </a:xfrm>
        <a:prstGeom prst="rect">
          <a:avLst/>
        </a:prstGeom>
        <a:solidFill>
          <a:schemeClr val="accent4">
            <a:lumMod val="20000"/>
            <a:lumOff val="80000"/>
            <a:alpha val="90000"/>
          </a:schemeClr>
        </a:solidFill>
        <a:ln w="12700" cap="flat" cmpd="sng" algn="ctr">
          <a:solidFill>
            <a:srgbClr val="00336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mj-lt"/>
              <a:ea typeface="+mn-ea"/>
              <a:cs typeface="Arial" panose="020B0604020202020204" pitchFamily="34" charset="0"/>
            </a:rPr>
            <a:t>Develop response set</a:t>
          </a:r>
        </a:p>
      </dsp:txBody>
      <dsp:txXfrm>
        <a:off x="0" y="2185208"/>
        <a:ext cx="4927191" cy="279974"/>
      </dsp:txXfrm>
    </dsp:sp>
    <dsp:sp modelId="{AE613A3D-1E71-42A1-BB13-9A02D34CB1B9}">
      <dsp:nvSpPr>
        <dsp:cNvPr id="0" name=""/>
        <dsp:cNvSpPr/>
      </dsp:nvSpPr>
      <dsp:spPr>
        <a:xfrm rot="10800000">
          <a:off x="0" y="929304"/>
          <a:ext cx="4927191" cy="936370"/>
        </a:xfrm>
        <a:prstGeom prst="upArrowCallout">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j-lt"/>
              <a:ea typeface="+mn-ea"/>
              <a:cs typeface="Arial" panose="020B0604020202020204" pitchFamily="34" charset="0"/>
            </a:rPr>
            <a:t>2</a:t>
          </a:r>
        </a:p>
      </dsp:txBody>
      <dsp:txXfrm rot="-10800000">
        <a:off x="0" y="1044413"/>
        <a:ext cx="4927191" cy="213557"/>
      </dsp:txXfrm>
    </dsp:sp>
    <dsp:sp modelId="{71116AF1-7220-48D8-8C3A-D660777B1CDA}">
      <dsp:nvSpPr>
        <dsp:cNvPr id="0" name=""/>
        <dsp:cNvSpPr/>
      </dsp:nvSpPr>
      <dsp:spPr>
        <a:xfrm>
          <a:off x="0" y="1257970"/>
          <a:ext cx="4927191" cy="279974"/>
        </a:xfrm>
        <a:prstGeom prst="rect">
          <a:avLst/>
        </a:prstGeom>
        <a:solidFill>
          <a:schemeClr val="accent5">
            <a:lumMod val="20000"/>
            <a:lumOff val="80000"/>
            <a:alpha val="90000"/>
          </a:schemeClr>
        </a:solidFill>
        <a:ln w="12700" cap="flat" cmpd="sng" algn="ctr">
          <a:solidFill>
            <a:srgbClr val="CC6633">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mj-lt"/>
              <a:ea typeface="+mn-ea"/>
              <a:cs typeface="Arial" panose="020B0604020202020204" pitchFamily="34" charset="0"/>
            </a:rPr>
            <a:t>Finalize list of constructs</a:t>
          </a:r>
        </a:p>
      </dsp:txBody>
      <dsp:txXfrm>
        <a:off x="0" y="1257970"/>
        <a:ext cx="4927191" cy="279974"/>
      </dsp:txXfrm>
    </dsp:sp>
    <dsp:sp modelId="{52D18D91-971F-4CFF-A6E7-BBE9FDC691EF}">
      <dsp:nvSpPr>
        <dsp:cNvPr id="0" name=""/>
        <dsp:cNvSpPr/>
      </dsp:nvSpPr>
      <dsp:spPr>
        <a:xfrm rot="10800000">
          <a:off x="0" y="0"/>
          <a:ext cx="4927191" cy="936370"/>
        </a:xfrm>
        <a:prstGeom prst="upArrowCallout">
          <a:avLst/>
        </a:prstGeom>
        <a:solidFill>
          <a:srgbClr val="981E3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j-lt"/>
              <a:ea typeface="+mn-ea"/>
              <a:cs typeface="Arial" panose="020B0604020202020204" pitchFamily="34" charset="0"/>
            </a:rPr>
            <a:t>1</a:t>
          </a:r>
        </a:p>
      </dsp:txBody>
      <dsp:txXfrm rot="-10800000">
        <a:off x="0" y="115109"/>
        <a:ext cx="4927191" cy="213557"/>
      </dsp:txXfrm>
    </dsp:sp>
    <dsp:sp modelId="{B4F13FB5-78BA-4746-8A05-D29A41938ACE}">
      <dsp:nvSpPr>
        <dsp:cNvPr id="0" name=""/>
        <dsp:cNvSpPr/>
      </dsp:nvSpPr>
      <dsp:spPr>
        <a:xfrm>
          <a:off x="0" y="330732"/>
          <a:ext cx="4927191" cy="279974"/>
        </a:xfrm>
        <a:prstGeom prst="rect">
          <a:avLst/>
        </a:prstGeom>
        <a:solidFill>
          <a:schemeClr val="tx2">
            <a:lumMod val="20000"/>
            <a:lumOff val="80000"/>
            <a:alpha val="90000"/>
          </a:schemeClr>
        </a:solidFill>
        <a:ln w="12700" cap="flat" cmpd="sng" algn="ctr">
          <a:solidFill>
            <a:srgbClr val="981E3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hueOff val="0"/>
                  <a:satOff val="0"/>
                  <a:lumOff val="0"/>
                  <a:alphaOff val="0"/>
                </a:sysClr>
              </a:solidFill>
              <a:latin typeface="+mj-lt"/>
              <a:ea typeface="+mn-ea"/>
              <a:cs typeface="Arial" panose="020B0604020202020204" pitchFamily="34" charset="0"/>
            </a:rPr>
            <a:t>Review law and secondary sources</a:t>
          </a:r>
        </a:p>
      </dsp:txBody>
      <dsp:txXfrm>
        <a:off x="0" y="330732"/>
        <a:ext cx="4927191" cy="279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30A78-64F5-4188-8DC0-1FCEF24E8666}">
      <dsp:nvSpPr>
        <dsp:cNvPr id="0" name=""/>
        <dsp:cNvSpPr/>
      </dsp:nvSpPr>
      <dsp:spPr>
        <a:xfrm>
          <a:off x="1483822" y="1397628"/>
          <a:ext cx="2924964" cy="1299153"/>
        </a:xfrm>
        <a:custGeom>
          <a:avLst/>
          <a:gdLst/>
          <a:ahLst/>
          <a:cxnLst/>
          <a:rect l="0" t="0" r="0" b="0"/>
          <a:pathLst>
            <a:path>
              <a:moveTo>
                <a:pt x="0" y="0"/>
              </a:moveTo>
              <a:lnTo>
                <a:pt x="1462482" y="0"/>
              </a:lnTo>
              <a:lnTo>
                <a:pt x="1462482" y="1299153"/>
              </a:lnTo>
              <a:lnTo>
                <a:pt x="2924964" y="12991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a:off x="2866291" y="1967193"/>
        <a:ext cx="160025" cy="160025"/>
      </dsp:txXfrm>
    </dsp:sp>
    <dsp:sp modelId="{E863EA17-A3D9-4EB3-A0E6-BA165E585A90}">
      <dsp:nvSpPr>
        <dsp:cNvPr id="0" name=""/>
        <dsp:cNvSpPr/>
      </dsp:nvSpPr>
      <dsp:spPr>
        <a:xfrm>
          <a:off x="1483822" y="1397628"/>
          <a:ext cx="2924964" cy="556549"/>
        </a:xfrm>
        <a:custGeom>
          <a:avLst/>
          <a:gdLst/>
          <a:ahLst/>
          <a:cxnLst/>
          <a:rect l="0" t="0" r="0" b="0"/>
          <a:pathLst>
            <a:path>
              <a:moveTo>
                <a:pt x="0" y="0"/>
              </a:moveTo>
              <a:lnTo>
                <a:pt x="1462482" y="0"/>
              </a:lnTo>
              <a:lnTo>
                <a:pt x="1462482" y="556549"/>
              </a:lnTo>
              <a:lnTo>
                <a:pt x="2924964" y="556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a:off x="2871868" y="1601467"/>
        <a:ext cx="148872" cy="148872"/>
      </dsp:txXfrm>
    </dsp:sp>
    <dsp:sp modelId="{FC405B00-05A2-4B70-B0D8-5FE7E8E6A20C}">
      <dsp:nvSpPr>
        <dsp:cNvPr id="0" name=""/>
        <dsp:cNvSpPr/>
      </dsp:nvSpPr>
      <dsp:spPr>
        <a:xfrm>
          <a:off x="1483822" y="1211573"/>
          <a:ext cx="2924964" cy="186055"/>
        </a:xfrm>
        <a:custGeom>
          <a:avLst/>
          <a:gdLst/>
          <a:ahLst/>
          <a:cxnLst/>
          <a:rect l="0" t="0" r="0" b="0"/>
          <a:pathLst>
            <a:path>
              <a:moveTo>
                <a:pt x="0" y="186055"/>
              </a:moveTo>
              <a:lnTo>
                <a:pt x="1462482" y="186055"/>
              </a:lnTo>
              <a:lnTo>
                <a:pt x="1462482" y="0"/>
              </a:lnTo>
              <a:lnTo>
                <a:pt x="292496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a:off x="2873032" y="1231329"/>
        <a:ext cx="146543" cy="146543"/>
      </dsp:txXfrm>
    </dsp:sp>
    <dsp:sp modelId="{9CF1E501-DE9C-4F6E-951B-854C2C19563C}">
      <dsp:nvSpPr>
        <dsp:cNvPr id="0" name=""/>
        <dsp:cNvSpPr/>
      </dsp:nvSpPr>
      <dsp:spPr>
        <a:xfrm>
          <a:off x="1483822" y="468969"/>
          <a:ext cx="2924964" cy="928659"/>
        </a:xfrm>
        <a:custGeom>
          <a:avLst/>
          <a:gdLst/>
          <a:ahLst/>
          <a:cxnLst/>
          <a:rect l="0" t="0" r="0" b="0"/>
          <a:pathLst>
            <a:path>
              <a:moveTo>
                <a:pt x="0" y="928659"/>
              </a:moveTo>
              <a:lnTo>
                <a:pt x="1462482" y="928659"/>
              </a:lnTo>
              <a:lnTo>
                <a:pt x="1462482" y="0"/>
              </a:lnTo>
              <a:lnTo>
                <a:pt x="292496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a:off x="2869583" y="856577"/>
        <a:ext cx="153442" cy="153442"/>
      </dsp:txXfrm>
    </dsp:sp>
    <dsp:sp modelId="{B1A774AC-E77C-4C8E-A8BE-E81D3FE978CD}">
      <dsp:nvSpPr>
        <dsp:cNvPr id="0" name=""/>
        <dsp:cNvSpPr/>
      </dsp:nvSpPr>
      <dsp:spPr>
        <a:xfrm>
          <a:off x="96883" y="1028168"/>
          <a:ext cx="2034955" cy="73892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anose="020B0604020202020204" pitchFamily="34" charset="0"/>
            </a:rPr>
            <a:t>Prohibited </a:t>
          </a:r>
        </a:p>
        <a:p>
          <a:pPr marL="0" lvl="0" indent="0" algn="ctr" defTabSz="622300">
            <a:lnSpc>
              <a:spcPct val="90000"/>
            </a:lnSpc>
            <a:spcBef>
              <a:spcPct val="0"/>
            </a:spcBef>
            <a:spcAft>
              <a:spcPct val="35000"/>
            </a:spcAft>
            <a:buNone/>
          </a:pPr>
          <a:r>
            <a:rPr lang="en-US" sz="1400" b="1" kern="1200" dirty="0">
              <a:latin typeface="+mj-lt"/>
              <a:cs typeface="Arial" panose="020B0604020202020204" pitchFamily="34" charset="0"/>
            </a:rPr>
            <a:t>behavior</a:t>
          </a:r>
        </a:p>
      </dsp:txBody>
      <dsp:txXfrm>
        <a:off x="96883" y="1028168"/>
        <a:ext cx="2034955" cy="738921"/>
      </dsp:txXfrm>
    </dsp:sp>
    <dsp:sp modelId="{4BF57023-7BEE-404D-9EBB-5B13F9A0FF48}">
      <dsp:nvSpPr>
        <dsp:cNvPr id="0" name=""/>
        <dsp:cNvSpPr/>
      </dsp:nvSpPr>
      <dsp:spPr>
        <a:xfrm>
          <a:off x="4408786" y="171927"/>
          <a:ext cx="1948594" cy="5940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anose="020B0604020202020204" pitchFamily="34" charset="0"/>
            </a:rPr>
            <a:t>Texting</a:t>
          </a:r>
        </a:p>
      </dsp:txBody>
      <dsp:txXfrm>
        <a:off x="4408786" y="171927"/>
        <a:ext cx="1948594" cy="594083"/>
      </dsp:txXfrm>
    </dsp:sp>
    <dsp:sp modelId="{BBCA33B7-A9FF-4E8C-8DA8-BC932CB29CF1}">
      <dsp:nvSpPr>
        <dsp:cNvPr id="0" name=""/>
        <dsp:cNvSpPr/>
      </dsp:nvSpPr>
      <dsp:spPr>
        <a:xfrm>
          <a:off x="4408786" y="914531"/>
          <a:ext cx="1948594" cy="5940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anose="020B0604020202020204" pitchFamily="34" charset="0"/>
            </a:rPr>
            <a:t>Calling</a:t>
          </a:r>
        </a:p>
      </dsp:txBody>
      <dsp:txXfrm>
        <a:off x="4408786" y="914531"/>
        <a:ext cx="1948594" cy="594083"/>
      </dsp:txXfrm>
    </dsp:sp>
    <dsp:sp modelId="{3D1F30A6-4956-4412-A6A3-36261704E1D9}">
      <dsp:nvSpPr>
        <dsp:cNvPr id="0" name=""/>
        <dsp:cNvSpPr/>
      </dsp:nvSpPr>
      <dsp:spPr>
        <a:xfrm>
          <a:off x="4408786" y="1657136"/>
          <a:ext cx="1948594" cy="5940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anose="020B0604020202020204" pitchFamily="34" charset="0"/>
            </a:rPr>
            <a:t>Hands-free texting</a:t>
          </a:r>
        </a:p>
      </dsp:txBody>
      <dsp:txXfrm>
        <a:off x="4408786" y="1657136"/>
        <a:ext cx="1948594" cy="594083"/>
      </dsp:txXfrm>
    </dsp:sp>
    <dsp:sp modelId="{DDC396DE-3EAB-437C-8527-5E93C3FAC868}">
      <dsp:nvSpPr>
        <dsp:cNvPr id="0" name=""/>
        <dsp:cNvSpPr/>
      </dsp:nvSpPr>
      <dsp:spPr>
        <a:xfrm>
          <a:off x="4408786" y="2399740"/>
          <a:ext cx="1948594" cy="5940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anose="020B0604020202020204" pitchFamily="34" charset="0"/>
            </a:rPr>
            <a:t>Hands-free calling</a:t>
          </a:r>
        </a:p>
      </dsp:txBody>
      <dsp:txXfrm>
        <a:off x="4408786" y="2399740"/>
        <a:ext cx="1948594" cy="594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While</a:t>
            </a:r>
            <a:r>
              <a:rPr lang="en-US" sz="1100" b="0" i="0" u="none" strike="noStrike" kern="1200" cap="none" baseline="0" dirty="0">
                <a:solidFill>
                  <a:schemeClr val="tx1"/>
                </a:solidFill>
                <a:effectLst/>
                <a:latin typeface="Arial"/>
                <a:ea typeface="Arial"/>
                <a:cs typeface="Arial"/>
                <a:sym typeface="Arial"/>
              </a:rPr>
              <a:t> you are converting constructs into questions (step 4 of the question development process we just discussed on the last slide) be sure you are writing questions that will capture observations in the law vs. interpretation.</a:t>
            </a:r>
            <a:r>
              <a:rPr lang="en-US" sz="1100" b="1"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As discussed in Module 2, Defining the Scope and Background Research, Policy Surveillance focuses on features of the law you can actually observe, not a person’s interpretation of what the law does.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dirty="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Observations are things we measure, while interpretations are the conclusions we derive from those observations. If you are creating a scientific legal project, or any measurement product that will be used for evaluation, all of your questions must be</a:t>
            </a:r>
            <a:r>
              <a:rPr lang="en-US" sz="1100" b="0" i="0" u="none" strike="noStrike" kern="1200" cap="none" baseline="0" dirty="0">
                <a:solidFill>
                  <a:schemeClr val="tx1"/>
                </a:solidFill>
                <a:effectLst/>
                <a:latin typeface="Arial"/>
                <a:ea typeface="Arial"/>
                <a:cs typeface="Arial"/>
                <a:sym typeface="Arial"/>
              </a:rPr>
              <a:t> carefully constructed to only ask for observations.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In the distracted driving </a:t>
            </a:r>
            <a:r>
              <a:rPr lang="en-US" b="0" baseline="0" dirty="0"/>
              <a:t>project, we explore whether texting is illegal in a particular state. We could ask this question in a few different ways. If we ask, “Does this state have a strict texting while driving ban,” we are asking a question that calls for interpretation. This is because the question doesn’t define what a strict ban is, so the coder has to guess based on what is in the law. However, if we ask, “Is texting while driving illegal in this state?” a coder (researcher) will know to answer yes whenever the law prohibits texting while driving. This is a question that calls for observation, and can be coded much more easily and reliably than a question that calls for interpretation.</a:t>
            </a:r>
          </a:p>
          <a:p>
            <a:endParaRPr lang="en-US" dirty="0"/>
          </a:p>
          <a:p>
            <a:pPr marL="139700" indent="0">
              <a:buNone/>
            </a:pPr>
            <a:endParaRPr lang="en-US" dirty="0"/>
          </a:p>
        </p:txBody>
      </p:sp>
    </p:spTree>
    <p:extLst>
      <p:ext uri="{BB962C8B-B14F-4D97-AF65-F5344CB8AC3E}">
        <p14:creationId xmlns:p14="http://schemas.microsoft.com/office/powerpoint/2010/main" val="251293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t>Once</a:t>
            </a:r>
            <a:r>
              <a:rPr lang="en-US" b="0" i="0" baseline="0" dirty="0"/>
              <a:t> you have converted your constructs to questions and identified the responses, you may begin finding the responses within the law – this is called “coding.” Coders will begin reviewing the law and identifying the responses that are present in each jurisdiction and at each point in time. (More on coding in Module 5). </a:t>
            </a:r>
          </a:p>
          <a:p>
            <a:endParaRPr lang="en-US" b="0" i="0" baseline="0" dirty="0"/>
          </a:p>
          <a:p>
            <a:r>
              <a:rPr lang="en-US" b="0" i="0" baseline="0" dirty="0"/>
              <a:t>As the coders move through the states, they may find constructs or attributes within a construct that you had not seen during the original Five State Memorandum process. This is expected, and can be handled using the following process:</a:t>
            </a:r>
          </a:p>
          <a:p>
            <a:endParaRPr lang="en-US" b="0" i="0" baseline="0" dirty="0"/>
          </a:p>
          <a:p>
            <a:r>
              <a:rPr lang="en-US" b="0" i="0" baseline="0" dirty="0"/>
              <a:t>Upon discovering a new response in a jurisdiction, the coders should amend their list of attributes to include the choice of “other.” When a coder sees a new answer choice that they think is relevant, they can select “other” and add a note to the question, explaining what answer choice they found and citing where it is in the law. This way, the supervisor of the project, can review the note, and then may decide to add the answer choice to the study. Once the response has been officially added, the coder will recode that specific question in that state, removing “Other” and the note from their coding form. </a:t>
            </a:r>
          </a:p>
          <a:p>
            <a:endParaRPr lang="en-US" b="1" i="1" baseline="0" dirty="0">
              <a:sym typeface="Wingdings"/>
            </a:endParaRPr>
          </a:p>
          <a:p>
            <a:r>
              <a:rPr lang="en-US" b="0" i="0" baseline="0" dirty="0">
                <a:sym typeface="Wingdings"/>
              </a:rPr>
              <a:t>Using distracted driving as an example, researchers start with a list of two responses for the legal construct, prohibited behavior. As they are coding states, the researchers find that hands-free texting and hands-free calling are also prohibited behaviors in the law. They choose other in states where this occurs, and add a note to describe the response. The supervisor then reviews the notes and adds the two responses to the question. At the end of the project, other is removed as an answer choice as are the notes.</a:t>
            </a:r>
          </a:p>
          <a:p>
            <a:endParaRPr lang="en-US" b="0" i="0" baseline="0" dirty="0">
              <a:sym typeface="Wingdings"/>
            </a:endParaRPr>
          </a:p>
          <a:p>
            <a:r>
              <a:rPr lang="en-US" b="0" i="0" baseline="0" dirty="0">
                <a:sym typeface="Wingdings"/>
              </a:rPr>
              <a:t>In addition to responses, questions can also change throughout the policy surveillance process, as researchers identify new states with laws that might have a unique structure, or as they find additional layers of detail in the law that can be valuable to a project. </a:t>
            </a:r>
          </a:p>
          <a:p>
            <a:endParaRPr lang="en-US" dirty="0"/>
          </a:p>
          <a:p>
            <a:pPr marL="139700" indent="0">
              <a:buNone/>
            </a:pPr>
            <a:endParaRPr lang="en-US" dirty="0"/>
          </a:p>
        </p:txBody>
      </p:sp>
    </p:spTree>
    <p:extLst>
      <p:ext uri="{BB962C8B-B14F-4D97-AF65-F5344CB8AC3E}">
        <p14:creationId xmlns:p14="http://schemas.microsoft.com/office/powerpoint/2010/main" val="191961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goal of this module is to teach you the goals of question</a:t>
            </a:r>
            <a:r>
              <a:rPr lang="en-US" baseline="0" dirty="0"/>
              <a:t> develop and</a:t>
            </a:r>
            <a:r>
              <a:rPr lang="en-US" dirty="0"/>
              <a:t> then how to draft</a:t>
            </a:r>
            <a:r>
              <a:rPr lang="en-US" baseline="0" dirty="0"/>
              <a:t> coding </a:t>
            </a:r>
            <a:r>
              <a:rPr lang="en-US" dirty="0"/>
              <a:t>questions for a policy surveillance project. </a:t>
            </a:r>
            <a:r>
              <a:rPr lang="en-US" b="0" baseline="0" dirty="0"/>
              <a:t>This question drafting process will come into focus as we review each step in detail. </a:t>
            </a:r>
            <a:endParaRPr lang="en-US" b="0" dirty="0"/>
          </a:p>
          <a:p>
            <a:endParaRPr lang="en-US" dirty="0"/>
          </a:p>
          <a:p>
            <a:r>
              <a:rPr lang="en-US" dirty="0"/>
              <a:t>A</a:t>
            </a:r>
            <a:r>
              <a:rPr lang="en-US" baseline="0" dirty="0"/>
              <a:t> construct is a feature of the law, such as a prohibition, a penalty, or an age restriction, that forms the basis for the questions that will be developed in this module. </a:t>
            </a:r>
            <a:endParaRPr lang="en-US" dirty="0"/>
          </a:p>
          <a:p>
            <a:endParaRPr lang="en-US" b="1" dirty="0"/>
          </a:p>
          <a:p>
            <a:endParaRPr lang="en-US" dirty="0"/>
          </a:p>
          <a:p>
            <a:endParaRPr lang="en-US" dirty="0"/>
          </a:p>
          <a:p>
            <a:pPr marL="139700" indent="0">
              <a:buNone/>
            </a:pPr>
            <a:endParaRPr lang="en-US" dirty="0"/>
          </a:p>
        </p:txBody>
      </p:sp>
    </p:spTree>
    <p:extLst>
      <p:ext uri="{BB962C8B-B14F-4D97-AF65-F5344CB8AC3E}">
        <p14:creationId xmlns:p14="http://schemas.microsoft.com/office/powerpoint/2010/main" val="25848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0" baseline="0" dirty="0"/>
              <a:t>Goal 2:</a:t>
            </a:r>
          </a:p>
          <a:p>
            <a:r>
              <a:rPr lang="en-US" b="0" i="0" baseline="0" dirty="0"/>
              <a:t>Create questions that call for observation, not interpretation</a:t>
            </a:r>
          </a:p>
          <a:p>
            <a:endParaRPr lang="en-US" b="0" i="0" baseline="0" dirty="0"/>
          </a:p>
          <a:p>
            <a:pPr marL="0" indent="0">
              <a:buFont typeface="Arial"/>
              <a:buNone/>
            </a:pPr>
            <a:r>
              <a:rPr lang="en-US" b="0" i="0" baseline="0" dirty="0"/>
              <a:t>Questions that call for observation</a:t>
            </a:r>
          </a:p>
          <a:p>
            <a:pPr marL="171450" indent="-171450">
              <a:buFont typeface="Arial"/>
              <a:buChar char="•"/>
            </a:pPr>
            <a:r>
              <a:rPr lang="en-US" b="0" i="0" baseline="0" dirty="0"/>
              <a:t>yield clear responses, and allow for researchers to code the study consistently.</a:t>
            </a:r>
          </a:p>
          <a:p>
            <a:pPr marL="171450" indent="-171450">
              <a:buFont typeface="Arial"/>
              <a:buChar char="•"/>
            </a:pPr>
            <a:r>
              <a:rPr lang="en-US" b="0" i="0" baseline="0" dirty="0"/>
              <a:t>are easier and more efficient to code, reducing the resources required for the production of your study.</a:t>
            </a:r>
          </a:p>
          <a:p>
            <a:endParaRPr lang="en-US" b="0" i="0" baseline="0" dirty="0"/>
          </a:p>
          <a:p>
            <a:r>
              <a:rPr lang="en-US" dirty="0"/>
              <a:t>For example, a question</a:t>
            </a:r>
            <a:r>
              <a:rPr lang="en-US" baseline="0" dirty="0"/>
              <a:t> that asks, “What is the monetary penalty for distracted driving in Alaska?” is a question that calls for observation because the answer does not vary depending on interpretation. On the other hand, a question that asks, “Are the penalties for distracted driving strict in Alaska?” calls for interpretation because the answer could vary depending on what the researcher thinks.</a:t>
            </a:r>
            <a:endParaRPr lang="en-US" dirty="0"/>
          </a:p>
          <a:p>
            <a:endParaRPr lang="en-US" dirty="0"/>
          </a:p>
          <a:p>
            <a:pPr marL="139700" indent="0">
              <a:buNone/>
            </a:pPr>
            <a:endParaRPr lang="en-US" dirty="0"/>
          </a:p>
        </p:txBody>
      </p:sp>
    </p:spTree>
    <p:extLst>
      <p:ext uri="{BB962C8B-B14F-4D97-AF65-F5344CB8AC3E}">
        <p14:creationId xmlns:p14="http://schemas.microsoft.com/office/powerpoint/2010/main" val="190901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These</a:t>
            </a:r>
            <a:r>
              <a:rPr lang="en-US" b="0" baseline="0" dirty="0"/>
              <a:t> are the steps to drafting coding questions. In the simplest terms, you are reading a body of law, from that body of law you are identifying the key constructs in that law (AKA important features of the law), developing response sets and then converting those constructs into questions. If is important to note that question development is an iterative process, the questions and response sets will evolve as the researchers code the questions. </a:t>
            </a:r>
            <a:endParaRPr lang="en-US" dirty="0"/>
          </a:p>
          <a:p>
            <a:pPr marL="139700" indent="0">
              <a:buNone/>
            </a:pPr>
            <a:endParaRPr lang="en-US" dirty="0"/>
          </a:p>
        </p:txBody>
      </p:sp>
    </p:spTree>
    <p:extLst>
      <p:ext uri="{BB962C8B-B14F-4D97-AF65-F5344CB8AC3E}">
        <p14:creationId xmlns:p14="http://schemas.microsoft.com/office/powerpoint/2010/main" val="111298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step in drafting questions is revisiting the research which you did during</a:t>
            </a:r>
            <a:r>
              <a:rPr lang="en-US" baseline="0" dirty="0"/>
              <a:t> Module 2. </a:t>
            </a:r>
          </a:p>
          <a:p>
            <a:endParaRPr lang="en-US" baseline="0" dirty="0"/>
          </a:p>
          <a:p>
            <a:r>
              <a:rPr lang="en-US" baseline="0" dirty="0"/>
              <a:t>Reviewing laws and secondary sources will provide you with the context to draft questions.</a:t>
            </a:r>
            <a:endParaRPr lang="en-US" dirty="0"/>
          </a:p>
          <a:p>
            <a:endParaRPr lang="en-US" dirty="0"/>
          </a:p>
          <a:p>
            <a:pPr marL="139700" indent="0">
              <a:buNone/>
            </a:pPr>
            <a:endParaRPr lang="en-US" dirty="0"/>
          </a:p>
        </p:txBody>
      </p:sp>
    </p:spTree>
    <p:extLst>
      <p:ext uri="{BB962C8B-B14F-4D97-AF65-F5344CB8AC3E}">
        <p14:creationId xmlns:p14="http://schemas.microsoft.com/office/powerpoint/2010/main" val="325115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None/>
              <a:tabLst/>
              <a:defRPr/>
            </a:pPr>
            <a:r>
              <a:rPr lang="en-US" b="1" baseline="0" dirty="0"/>
              <a:t>Legal constructs </a:t>
            </a:r>
            <a:r>
              <a:rPr lang="en-US" b="0" baseline="0" dirty="0"/>
              <a:t>are the features of the law that you are interested in researching for your project. </a:t>
            </a:r>
            <a:endParaRPr lang="en-US" b="0" dirty="0"/>
          </a:p>
          <a:p>
            <a:pPr marL="0" marR="0" indent="0" algn="l" defTabSz="457200" rtl="0" eaLnBrk="1" fontAlgn="auto" latinLnBrk="0" hangingPunct="1">
              <a:lnSpc>
                <a:spcPct val="100000"/>
              </a:lnSpc>
              <a:spcBef>
                <a:spcPts val="0"/>
              </a:spcBef>
              <a:spcAft>
                <a:spcPts val="0"/>
              </a:spcAft>
              <a:buClrTx/>
              <a:buSzTx/>
              <a:buNone/>
              <a:tabLst/>
              <a:defRPr/>
            </a:pPr>
            <a:endParaRPr lang="en-US" dirty="0"/>
          </a:p>
          <a:p>
            <a:pPr marL="0" marR="0" indent="0" algn="l" defTabSz="457200" rtl="0" eaLnBrk="1" fontAlgn="auto" latinLnBrk="0" hangingPunct="1">
              <a:lnSpc>
                <a:spcPct val="100000"/>
              </a:lnSpc>
              <a:spcBef>
                <a:spcPts val="0"/>
              </a:spcBef>
              <a:spcAft>
                <a:spcPts val="0"/>
              </a:spcAft>
              <a:buClrTx/>
              <a:buSzTx/>
              <a:buNone/>
              <a:tabLst/>
              <a:defRPr/>
            </a:pPr>
            <a:r>
              <a:rPr lang="en-US" dirty="0"/>
              <a:t>Through secondary sources</a:t>
            </a:r>
            <a:r>
              <a:rPr lang="en-US" baseline="0" dirty="0"/>
              <a:t> that you have revisited in step one, you will start to identify major constructs and themes in the law. </a:t>
            </a:r>
          </a:p>
          <a:p>
            <a:pPr marL="0" marR="0" indent="0" algn="l" defTabSz="457200" rtl="0" eaLnBrk="1" fontAlgn="auto" latinLnBrk="0" hangingPunct="1">
              <a:lnSpc>
                <a:spcPct val="100000"/>
              </a:lnSpc>
              <a:spcBef>
                <a:spcPts val="0"/>
              </a:spcBef>
              <a:spcAft>
                <a:spcPts val="0"/>
              </a:spcAft>
              <a:buClrTx/>
              <a:buSzTx/>
              <a:buNone/>
              <a:tabLst/>
              <a:defRPr/>
            </a:pPr>
            <a:endParaRPr lang="en-US" dirty="0"/>
          </a:p>
          <a:p>
            <a:pPr marL="0" marR="0" indent="0" algn="l" defTabSz="457200" rtl="0" eaLnBrk="1" fontAlgn="auto" latinLnBrk="0" hangingPunct="1">
              <a:lnSpc>
                <a:spcPct val="100000"/>
              </a:lnSpc>
              <a:spcBef>
                <a:spcPts val="0"/>
              </a:spcBef>
              <a:spcAft>
                <a:spcPts val="0"/>
              </a:spcAft>
              <a:buClrTx/>
              <a:buSzTx/>
              <a:buNone/>
              <a:tabLst/>
              <a:defRPr/>
            </a:pPr>
            <a:r>
              <a:rPr lang="en-US" dirty="0"/>
              <a:t>You started to develop a preliminary list of constructs</a:t>
            </a:r>
            <a:r>
              <a:rPr lang="en-US" baseline="0" dirty="0"/>
              <a:t> in Module 2, after writing the Five State Memorandum, </a:t>
            </a:r>
            <a:r>
              <a:rPr lang="en-US" dirty="0"/>
              <a:t>a construct is a feature of the law that can vary from state to state. </a:t>
            </a:r>
          </a:p>
          <a:p>
            <a:pPr marL="0" marR="0" indent="0" algn="l" defTabSz="457200" rtl="0" eaLnBrk="1" fontAlgn="auto" latinLnBrk="0" hangingPunct="1">
              <a:lnSpc>
                <a:spcPct val="100000"/>
              </a:lnSpc>
              <a:spcBef>
                <a:spcPts val="0"/>
              </a:spcBef>
              <a:spcAft>
                <a:spcPts val="0"/>
              </a:spcAft>
              <a:buClrTx/>
              <a:buSzTx/>
              <a:buNone/>
              <a:tabLst/>
              <a:defRPr/>
            </a:pPr>
            <a:r>
              <a:rPr lang="en-US" dirty="0"/>
              <a:t>	Examples</a:t>
            </a:r>
            <a:r>
              <a:rPr lang="en-US" baseline="0" dirty="0"/>
              <a:t> of constructs include penalties, prohibitions, age restrictions, or possession limits. </a:t>
            </a:r>
          </a:p>
          <a:p>
            <a:pPr marL="0" marR="0" indent="0" algn="l" defTabSz="457200" rtl="0" eaLnBrk="1" fontAlgn="auto" latinLnBrk="0" hangingPunct="1">
              <a:lnSpc>
                <a:spcPct val="100000"/>
              </a:lnSpc>
              <a:spcBef>
                <a:spcPts val="0"/>
              </a:spcBef>
              <a:spcAft>
                <a:spcPts val="0"/>
              </a:spcAft>
              <a:buClrTx/>
              <a:buSzTx/>
              <a:buNone/>
              <a:tabLst/>
              <a:defRPr/>
            </a:pPr>
            <a:endParaRPr lang="en-US" dirty="0"/>
          </a:p>
          <a:p>
            <a:pPr marL="139700" indent="0">
              <a:buNone/>
            </a:pPr>
            <a:r>
              <a:rPr lang="en-US" dirty="0"/>
              <a:t>In addition</a:t>
            </a:r>
            <a:r>
              <a:rPr lang="en-US" baseline="0" dirty="0"/>
              <a:t> to the standard constructs, policy surveillance projects </a:t>
            </a:r>
            <a:r>
              <a:rPr lang="en-US" b="0" i="0" baseline="0" dirty="0"/>
              <a:t>observe additional constructs in the law that will depend on the subject matter of the project. As you may remember, constructs are identified during the scoping phase, which is addressed in Module 2, “Conducting Background Research and Defining your Scope.” </a:t>
            </a:r>
          </a:p>
          <a:p>
            <a:pPr marL="139700" indent="0">
              <a:buNone/>
            </a:pPr>
            <a:endParaRPr lang="en-US" b="0" i="0" baseline="0" dirty="0"/>
          </a:p>
          <a:p>
            <a:pPr marL="139700" indent="0">
              <a:buNone/>
            </a:pPr>
            <a:r>
              <a:rPr lang="en-US" b="0" i="0" baseline="0" dirty="0"/>
              <a:t>Constructs that were identified in the background research phase of policy surveillance should be converted into questions that will elicit responses from these constructs. </a:t>
            </a:r>
          </a:p>
          <a:p>
            <a:pPr marL="139700" indent="0">
              <a:buNone/>
            </a:pPr>
            <a:endParaRPr lang="en-US" b="0" i="0" baseline="0" dirty="0">
              <a:sym typeface="Wingdings"/>
            </a:endParaRPr>
          </a:p>
          <a:p>
            <a:pPr marL="139700" indent="0">
              <a:buNone/>
            </a:pPr>
            <a:r>
              <a:rPr lang="en-US" b="0" i="0" baseline="0" dirty="0"/>
              <a:t>We will continue using distracted driving law as our example. Each project should start with a broad range of constructs, which is then narrowed down based on the goals of the project and through the ongoing scoping process.</a:t>
            </a:r>
          </a:p>
          <a:p>
            <a:pPr marL="139700" indent="0">
              <a:buNone/>
            </a:pPr>
            <a:endParaRPr lang="en-US" dirty="0"/>
          </a:p>
        </p:txBody>
      </p:sp>
    </p:spTree>
    <p:extLst>
      <p:ext uri="{BB962C8B-B14F-4D97-AF65-F5344CB8AC3E}">
        <p14:creationId xmlns:p14="http://schemas.microsoft.com/office/powerpoint/2010/main" val="23551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dirty="0"/>
              <a:t>Policy</a:t>
            </a:r>
            <a:r>
              <a:rPr lang="en-US" b="0" baseline="0" dirty="0"/>
              <a:t> surveillance collects two kinds of constructs in each study: standard constructs and legal constructs</a:t>
            </a:r>
          </a:p>
          <a:p>
            <a:endParaRPr lang="en-US" b="0" baseline="0" dirty="0"/>
          </a:p>
          <a:p>
            <a:pPr marL="228600" indent="-228600">
              <a:buFont typeface="+mj-lt"/>
              <a:buAutoNum type="arabicPeriod"/>
            </a:pPr>
            <a:r>
              <a:rPr lang="en-US" b="1" baseline="0" dirty="0"/>
              <a:t>Standard constructs </a:t>
            </a:r>
            <a:r>
              <a:rPr lang="en-US" b="0" baseline="0" dirty="0"/>
              <a:t>are included in every study and provide information which is helpful for quality control and analysis of the data. </a:t>
            </a:r>
          </a:p>
          <a:p>
            <a:endParaRPr lang="en-US" b="1" dirty="0"/>
          </a:p>
          <a:p>
            <a:r>
              <a:rPr lang="en-US" dirty="0"/>
              <a:t>This</a:t>
            </a:r>
            <a:r>
              <a:rPr lang="en-US" baseline="0" dirty="0"/>
              <a:t> slides showcases a few</a:t>
            </a:r>
            <a:r>
              <a:rPr lang="en-US" dirty="0"/>
              <a:t> </a:t>
            </a:r>
            <a:r>
              <a:rPr lang="en-US" b="1" dirty="0"/>
              <a:t>standard constructs </a:t>
            </a:r>
            <a:r>
              <a:rPr lang="en-US" dirty="0"/>
              <a:t>that</a:t>
            </a:r>
            <a:r>
              <a:rPr lang="en-US" baseline="0" dirty="0"/>
              <a:t> you may want to include in your study as identifying information:</a:t>
            </a:r>
          </a:p>
          <a:p>
            <a:pPr marL="171450" indent="-171450">
              <a:buFontTx/>
              <a:buChar char="-"/>
            </a:pPr>
            <a:r>
              <a:rPr lang="en-US" b="1" baseline="0" dirty="0"/>
              <a:t>Jurisdiction</a:t>
            </a:r>
            <a:r>
              <a:rPr lang="en-US" baseline="0" dirty="0"/>
              <a:t>: The jurisdiction is the locality, county, state, or country which is being studied in that particular iteration of the law.</a:t>
            </a:r>
          </a:p>
          <a:p>
            <a:pPr marL="628650" lvl="1" indent="-171450">
              <a:buFontTx/>
              <a:buChar char="-"/>
            </a:pPr>
            <a:r>
              <a:rPr lang="en-US" baseline="0" dirty="0"/>
              <a:t>It is important to identify each record by the jurisdiction that is being studied, because policy surveillance seeks to compare the law in different places. </a:t>
            </a:r>
          </a:p>
          <a:p>
            <a:pPr marL="171450" indent="-171450">
              <a:buFontTx/>
              <a:buChar char="-"/>
            </a:pPr>
            <a:r>
              <a:rPr lang="en-US" b="1" baseline="0" dirty="0"/>
              <a:t>Effective Date</a:t>
            </a:r>
            <a:r>
              <a:rPr lang="en-US" baseline="0" dirty="0"/>
              <a:t>: The effective date is the date at which the most recent law in each iteration of your built law took effect.</a:t>
            </a:r>
          </a:p>
          <a:p>
            <a:pPr marL="628650" lvl="1" indent="-171450">
              <a:buFontTx/>
              <a:buChar char="-"/>
            </a:pPr>
            <a:r>
              <a:rPr lang="en-US" baseline="0" dirty="0"/>
              <a:t>Built law is the organized and formatted legal text which is used to code. Please see module 4, collecting and building the law, for more information on built law.  </a:t>
            </a:r>
          </a:p>
          <a:p>
            <a:pPr marL="628650" lvl="1" indent="-171450">
              <a:buFontTx/>
              <a:buChar char="-"/>
            </a:pPr>
            <a:r>
              <a:rPr lang="en-US" baseline="0" dirty="0"/>
              <a:t>An iteration of the law is what the law looks like on a specific date. So for a longitudinal dataset starting on January 1, 2000, the first iteration would be on that date. Then, if one of the relevant laws is amended on April 12, 2001, the next iteration would reflect the law on that date. </a:t>
            </a:r>
          </a:p>
          <a:p>
            <a:pPr marL="628650" lvl="1" indent="-171450">
              <a:buFontTx/>
              <a:buChar char="-"/>
            </a:pPr>
            <a:r>
              <a:rPr lang="en-US" baseline="0" dirty="0"/>
              <a:t>If, for example, Washington has two laws on distracted driving, one which was effective January 1, 2000, and the other which is effective January 1, 2002, the effective date for both laws would be January 1, 2002.</a:t>
            </a:r>
          </a:p>
          <a:p>
            <a:pPr marL="628650" lvl="1" indent="-171450">
              <a:buFontTx/>
              <a:buChar char="-"/>
            </a:pPr>
            <a:r>
              <a:rPr lang="en-US" baseline="0" dirty="0"/>
              <a:t>The effective date is important because it identifies at what point in time a particular record applies to. The goal of this is to be able to show how the law evolved in a jurisdiction over time.</a:t>
            </a:r>
          </a:p>
          <a:p>
            <a:pPr marL="171450" indent="-171450">
              <a:buFontTx/>
              <a:buChar char="-"/>
            </a:pPr>
            <a:r>
              <a:rPr lang="en-US" b="1" baseline="0" dirty="0"/>
              <a:t>FIPS Code</a:t>
            </a:r>
            <a:r>
              <a:rPr lang="en-US" baseline="0" dirty="0"/>
              <a:t>: Is the Federal Information Processing Standard, a unique identifier for every jurisdiction in the United States.</a:t>
            </a:r>
          </a:p>
          <a:p>
            <a:pPr marL="628650" lvl="1" indent="-171450">
              <a:buFontTx/>
              <a:buChar char="-"/>
            </a:pPr>
            <a:r>
              <a:rPr lang="en-US" baseline="0" dirty="0"/>
              <a:t>This code only applies if coding a study in the United States, international datasets or datasets studying a specific country’s sub-laws should ignore this standard construct.</a:t>
            </a:r>
          </a:p>
          <a:p>
            <a:pPr marL="171450" indent="-171450">
              <a:buFontTx/>
              <a:buChar char="-"/>
            </a:pPr>
            <a:r>
              <a:rPr lang="en-US" b="1" baseline="0" dirty="0"/>
              <a:t>Coder Name</a:t>
            </a:r>
            <a:r>
              <a:rPr lang="en-US" baseline="0" dirty="0"/>
              <a:t>: The coder name is the name of the researcher who coded this particular iteration. </a:t>
            </a:r>
          </a:p>
          <a:p>
            <a:pPr marL="628650" lvl="1" indent="-171450">
              <a:buFontTx/>
              <a:buChar char="-"/>
            </a:pPr>
            <a:r>
              <a:rPr lang="en-US" baseline="0" dirty="0"/>
              <a:t>This information is important for quality control purposes, because it allows a supervisor to compare records when doing quality control. See Module 5, Coding the law, for more information. </a:t>
            </a:r>
            <a:endParaRPr lang="en-US" dirty="0"/>
          </a:p>
          <a:p>
            <a:pPr marL="139700" indent="0">
              <a:buNone/>
            </a:pPr>
            <a:endParaRPr lang="en-US" dirty="0"/>
          </a:p>
        </p:txBody>
      </p:sp>
    </p:spTree>
    <p:extLst>
      <p:ext uri="{BB962C8B-B14F-4D97-AF65-F5344CB8AC3E}">
        <p14:creationId xmlns:p14="http://schemas.microsoft.com/office/powerpoint/2010/main" val="300165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Responses are the potential answers to the questions (constructs) you are studying.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During our research for our Five State Memorandum (See Module 3), we identified that the law generally prohibits drivers from four primary distracted driving behaviors: texting, phone calls, hands-free texting, or hands-free phone calls. We consider “Prohibited Behaviors” the construct. The behaviors themselves, texting, phone calls, etc., are what we call “Responses.” We know from our Five State Memorandum that not all states will include all responses in their law, but the goal is to create a list that encompasses all possible options. If you find new responses later in your process as you begin coding additional states, you can revisit this stage of the policy surveillance process and add answer choices.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Above</a:t>
            </a:r>
            <a:r>
              <a:rPr lang="en-US" strike="noStrike" baseline="0" dirty="0"/>
              <a:t> is an example of a construct from a distracted driving project, and its possible responses. These constructs will be converted into questions, with the responses being answer choices. </a:t>
            </a:r>
          </a:p>
          <a:p>
            <a:endParaRPr lang="en-US" dirty="0"/>
          </a:p>
          <a:p>
            <a:pPr marL="139700" indent="0">
              <a:buNone/>
            </a:pPr>
            <a:endParaRPr lang="en-US" dirty="0"/>
          </a:p>
        </p:txBody>
      </p:sp>
    </p:spTree>
    <p:extLst>
      <p:ext uri="{BB962C8B-B14F-4D97-AF65-F5344CB8AC3E}">
        <p14:creationId xmlns:p14="http://schemas.microsoft.com/office/powerpoint/2010/main" val="264330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 have identified your constructs and identified their attributes, you can begin to construct full coding questions. For some questions, the content will follow fairly easily from the structure of the constructs and the responses.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way to structure questions is to develop questions with multiple layers: A </a:t>
            </a:r>
            <a:r>
              <a:rPr lang="en-US" b="1" baseline="0" dirty="0"/>
              <a:t>parent question </a:t>
            </a:r>
            <a:r>
              <a:rPr lang="en-US" baseline="0" dirty="0"/>
              <a:t>is the highest level question, with </a:t>
            </a:r>
            <a:r>
              <a:rPr lang="en-US" b="1" baseline="0" dirty="0"/>
              <a:t>child questions </a:t>
            </a:r>
            <a:r>
              <a:rPr lang="en-US" baseline="0" dirty="0"/>
              <a:t>being one level below, and </a:t>
            </a:r>
            <a:r>
              <a:rPr lang="en-US" b="1" baseline="0" dirty="0"/>
              <a:t>grandchild questions </a:t>
            </a:r>
            <a:r>
              <a:rPr lang="en-US" baseline="0" dirty="0"/>
              <a:t>being one level below child questions. A parent question can be broad, asking whether law exists on a certain topic for example, and with each layer of questions more detail is yielded from the law.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example on the slide, we convert two constructs related to our distracted driving dataset into questions. The first construct, type of driver, could be converted into a question that asks what types of drivers are restricted from using cellphones while driving, with different types of drivers as answer choices. However, for this project we decided to lead with a parent question on whether cellphone use is restricted for each type of driver individually, and then asking child questions as applicable to that kind of driver. This allows the project to provide more specific information on what kinds of restrictions apply to what kinds of drivers. The way that you formulate and organize questions has a big impact on what kind of information the project can provide. </a:t>
            </a:r>
            <a:endParaRPr lang="en-US" dirty="0"/>
          </a:p>
          <a:p>
            <a:endParaRPr lang="en-US" dirty="0"/>
          </a:p>
          <a:p>
            <a:pPr marL="139700" indent="0">
              <a:buNone/>
            </a:pPr>
            <a:endParaRPr lang="en-US" dirty="0"/>
          </a:p>
        </p:txBody>
      </p:sp>
    </p:spTree>
    <p:extLst>
      <p:ext uri="{BB962C8B-B14F-4D97-AF65-F5344CB8AC3E}">
        <p14:creationId xmlns:p14="http://schemas.microsoft.com/office/powerpoint/2010/main" val="304041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60"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131000"/>
            <a:ext cx="7811435"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Question Development</a:t>
            </a:r>
            <a:endParaRPr sz="4800" b="1" dirty="0">
              <a:latin typeface="+mj-lt"/>
              <a:ea typeface="Roboto Condensed"/>
              <a:cs typeface="Roboto Condensed"/>
              <a:sym typeface="Roboto Condensed"/>
            </a:endParaRPr>
          </a:p>
        </p:txBody>
      </p:sp>
      <p:sp>
        <p:nvSpPr>
          <p:cNvPr id="65" name="Google Shape;65;p16"/>
          <p:cNvSpPr txBox="1">
            <a:spLocks noGrp="1"/>
          </p:cNvSpPr>
          <p:nvPr>
            <p:ph type="subTitle" idx="1"/>
          </p:nvPr>
        </p:nvSpPr>
        <p:spPr>
          <a:xfrm>
            <a:off x="397569" y="2572900"/>
            <a:ext cx="6133536"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Unit Title</a:t>
            </a:r>
            <a:endParaRPr b="1" dirty="0">
              <a:latin typeface="+mj-lt"/>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E8B6C-0FF7-F442-8ACD-D45F345BD11D}"/>
              </a:ext>
            </a:extLst>
          </p:cNvPr>
          <p:cNvSpPr>
            <a:spLocks noGrp="1"/>
          </p:cNvSpPr>
          <p:nvPr>
            <p:ph type="title"/>
          </p:nvPr>
        </p:nvSpPr>
        <p:spPr/>
        <p:txBody>
          <a:bodyPr/>
          <a:lstStyle/>
          <a:p>
            <a:r>
              <a:rPr lang="en-US" dirty="0"/>
              <a:t>Converting constructs into questions</a:t>
            </a:r>
          </a:p>
        </p:txBody>
      </p:sp>
      <p:sp>
        <p:nvSpPr>
          <p:cNvPr id="6" name="Rectangle 5">
            <a:extLst>
              <a:ext uri="{FF2B5EF4-FFF2-40B4-BE49-F238E27FC236}">
                <a16:creationId xmlns:a16="http://schemas.microsoft.com/office/drawing/2014/main" id="{DA52397A-36E2-FD4D-92E4-E874368BFEFD}"/>
              </a:ext>
            </a:extLst>
          </p:cNvPr>
          <p:cNvSpPr/>
          <p:nvPr/>
        </p:nvSpPr>
        <p:spPr>
          <a:xfrm>
            <a:off x="4026103" y="1568681"/>
            <a:ext cx="1315844" cy="745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 of driver, all drivers</a:t>
            </a:r>
          </a:p>
        </p:txBody>
      </p:sp>
      <p:cxnSp>
        <p:nvCxnSpPr>
          <p:cNvPr id="8" name="Straight Arrow Connector 7">
            <a:extLst>
              <a:ext uri="{FF2B5EF4-FFF2-40B4-BE49-F238E27FC236}">
                <a16:creationId xmlns:a16="http://schemas.microsoft.com/office/drawing/2014/main" id="{86C5F836-D8AE-5741-86DB-AD20D487FFF2}"/>
              </a:ext>
            </a:extLst>
          </p:cNvPr>
          <p:cNvCxnSpPr>
            <a:cxnSpLocks/>
          </p:cNvCxnSpPr>
          <p:nvPr/>
        </p:nvCxnSpPr>
        <p:spPr>
          <a:xfrm>
            <a:off x="2990189" y="1941588"/>
            <a:ext cx="63561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1EF03A3-7527-1741-93E1-136E3A7476F6}"/>
              </a:ext>
            </a:extLst>
          </p:cNvPr>
          <p:cNvSpPr/>
          <p:nvPr/>
        </p:nvSpPr>
        <p:spPr>
          <a:xfrm>
            <a:off x="857739" y="1450700"/>
            <a:ext cx="1732155" cy="9817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a:t>
            </a:r>
          </a:p>
        </p:txBody>
      </p:sp>
      <p:sp>
        <p:nvSpPr>
          <p:cNvPr id="11" name="Rectangle 10">
            <a:extLst>
              <a:ext uri="{FF2B5EF4-FFF2-40B4-BE49-F238E27FC236}">
                <a16:creationId xmlns:a16="http://schemas.microsoft.com/office/drawing/2014/main" id="{40A6A197-D08B-1A44-A3FE-68A36079C5F3}"/>
              </a:ext>
            </a:extLst>
          </p:cNvPr>
          <p:cNvSpPr/>
          <p:nvPr/>
        </p:nvSpPr>
        <p:spPr>
          <a:xfrm>
            <a:off x="4026101" y="3273448"/>
            <a:ext cx="1315844" cy="7458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Prohibited behavior</a:t>
            </a:r>
          </a:p>
        </p:txBody>
      </p:sp>
      <p:cxnSp>
        <p:nvCxnSpPr>
          <p:cNvPr id="12" name="Straight Arrow Connector 11">
            <a:extLst>
              <a:ext uri="{FF2B5EF4-FFF2-40B4-BE49-F238E27FC236}">
                <a16:creationId xmlns:a16="http://schemas.microsoft.com/office/drawing/2014/main" id="{CBE9DAF7-1730-5B46-A10A-DCAB48046A0C}"/>
              </a:ext>
            </a:extLst>
          </p:cNvPr>
          <p:cNvCxnSpPr>
            <a:cxnSpLocks/>
          </p:cNvCxnSpPr>
          <p:nvPr/>
        </p:nvCxnSpPr>
        <p:spPr>
          <a:xfrm>
            <a:off x="2990188" y="3624025"/>
            <a:ext cx="63561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EEBA8A0-A289-5541-92B9-EEDDEF5460AA}"/>
              </a:ext>
            </a:extLst>
          </p:cNvPr>
          <p:cNvSpPr/>
          <p:nvPr/>
        </p:nvSpPr>
        <p:spPr>
          <a:xfrm>
            <a:off x="857739" y="3133137"/>
            <a:ext cx="1732155" cy="981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a:t>
            </a:r>
          </a:p>
        </p:txBody>
      </p:sp>
      <p:sp>
        <p:nvSpPr>
          <p:cNvPr id="17" name="Rectangle 16">
            <a:extLst>
              <a:ext uri="{FF2B5EF4-FFF2-40B4-BE49-F238E27FC236}">
                <a16:creationId xmlns:a16="http://schemas.microsoft.com/office/drawing/2014/main" id="{FCB4112D-FB92-3D4B-852D-C5D483780508}"/>
              </a:ext>
            </a:extLst>
          </p:cNvPr>
          <p:cNvSpPr/>
          <p:nvPr/>
        </p:nvSpPr>
        <p:spPr>
          <a:xfrm>
            <a:off x="6761171" y="1450700"/>
            <a:ext cx="1732154" cy="9817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Does the state have a law restricting all drivers from using cellphones while driving?</a:t>
            </a:r>
          </a:p>
        </p:txBody>
      </p:sp>
      <p:cxnSp>
        <p:nvCxnSpPr>
          <p:cNvPr id="18" name="Straight Arrow Connector 17">
            <a:extLst>
              <a:ext uri="{FF2B5EF4-FFF2-40B4-BE49-F238E27FC236}">
                <a16:creationId xmlns:a16="http://schemas.microsoft.com/office/drawing/2014/main" id="{5AD71D58-2C73-E841-ACDB-12F6934BDFF4}"/>
              </a:ext>
            </a:extLst>
          </p:cNvPr>
          <p:cNvCxnSpPr>
            <a:cxnSpLocks/>
          </p:cNvCxnSpPr>
          <p:nvPr/>
        </p:nvCxnSpPr>
        <p:spPr>
          <a:xfrm>
            <a:off x="5805618" y="1941588"/>
            <a:ext cx="63561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80FB04D-4BDB-1743-ABD5-B1EE7C7934CA}"/>
              </a:ext>
            </a:extLst>
          </p:cNvPr>
          <p:cNvSpPr/>
          <p:nvPr/>
        </p:nvSpPr>
        <p:spPr>
          <a:xfrm>
            <a:off x="6740943" y="3177803"/>
            <a:ext cx="1752382" cy="937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What behaviors are restricted?</a:t>
            </a:r>
          </a:p>
        </p:txBody>
      </p:sp>
      <p:cxnSp>
        <p:nvCxnSpPr>
          <p:cNvPr id="20" name="Straight Arrow Connector 19">
            <a:extLst>
              <a:ext uri="{FF2B5EF4-FFF2-40B4-BE49-F238E27FC236}">
                <a16:creationId xmlns:a16="http://schemas.microsoft.com/office/drawing/2014/main" id="{010B66A9-025B-9540-AF61-61EFF8D073AC}"/>
              </a:ext>
            </a:extLst>
          </p:cNvPr>
          <p:cNvCxnSpPr>
            <a:cxnSpLocks/>
          </p:cNvCxnSpPr>
          <p:nvPr/>
        </p:nvCxnSpPr>
        <p:spPr>
          <a:xfrm>
            <a:off x="5805618" y="3624025"/>
            <a:ext cx="63561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3800DE-FDDD-C04A-BA80-4D49E9DC71F8}"/>
              </a:ext>
            </a:extLst>
          </p:cNvPr>
          <p:cNvSpPr txBox="1"/>
          <p:nvPr/>
        </p:nvSpPr>
        <p:spPr>
          <a:xfrm>
            <a:off x="3453337" y="992595"/>
            <a:ext cx="2461372" cy="307777"/>
          </a:xfrm>
          <a:prstGeom prst="rect">
            <a:avLst/>
          </a:prstGeom>
          <a:noFill/>
        </p:spPr>
        <p:txBody>
          <a:bodyPr wrap="square" rtlCol="0">
            <a:spAutoFit/>
          </a:bodyPr>
          <a:lstStyle/>
          <a:p>
            <a:pPr algn="ctr"/>
            <a:r>
              <a:rPr lang="en-US" b="1" dirty="0">
                <a:solidFill>
                  <a:srgbClr val="666666"/>
                </a:solidFill>
                <a:latin typeface="Arial" panose="020B0604020202020204" pitchFamily="34" charset="0"/>
                <a:cs typeface="Arial" panose="020B0604020202020204" pitchFamily="34" charset="0"/>
              </a:rPr>
              <a:t>CONSTRUCTs</a:t>
            </a:r>
          </a:p>
        </p:txBody>
      </p:sp>
      <p:sp>
        <p:nvSpPr>
          <p:cNvPr id="22" name="TextBox 21">
            <a:extLst>
              <a:ext uri="{FF2B5EF4-FFF2-40B4-BE49-F238E27FC236}">
                <a16:creationId xmlns:a16="http://schemas.microsoft.com/office/drawing/2014/main" id="{1FF80743-3B8C-0343-9DB9-72531AD4ED79}"/>
              </a:ext>
            </a:extLst>
          </p:cNvPr>
          <p:cNvSpPr txBox="1"/>
          <p:nvPr/>
        </p:nvSpPr>
        <p:spPr>
          <a:xfrm>
            <a:off x="6386448" y="954149"/>
            <a:ext cx="2461372" cy="307777"/>
          </a:xfrm>
          <a:prstGeom prst="rect">
            <a:avLst/>
          </a:prstGeom>
          <a:noFill/>
        </p:spPr>
        <p:txBody>
          <a:bodyPr wrap="square" rtlCol="0">
            <a:spAutoFit/>
          </a:bodyPr>
          <a:lstStyle/>
          <a:p>
            <a:pPr algn="ctr"/>
            <a:r>
              <a:rPr lang="en-US" b="1" dirty="0">
                <a:solidFill>
                  <a:srgbClr val="666666"/>
                </a:solidFill>
                <a:latin typeface="Arial" panose="020B0604020202020204" pitchFamily="34" charset="0"/>
                <a:cs typeface="Arial" panose="020B0604020202020204" pitchFamily="34" charset="0"/>
              </a:rPr>
              <a:t>QUESTION</a:t>
            </a:r>
          </a:p>
        </p:txBody>
      </p:sp>
    </p:spTree>
    <p:extLst>
      <p:ext uri="{BB962C8B-B14F-4D97-AF65-F5344CB8AC3E}">
        <p14:creationId xmlns:p14="http://schemas.microsoft.com/office/powerpoint/2010/main" val="159558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8C71D-23FA-C545-83B2-00F22AC5B9D3}"/>
              </a:ext>
            </a:extLst>
          </p:cNvPr>
          <p:cNvSpPr>
            <a:spLocks noGrp="1"/>
          </p:cNvSpPr>
          <p:nvPr>
            <p:ph type="title"/>
          </p:nvPr>
        </p:nvSpPr>
        <p:spPr/>
        <p:txBody>
          <a:bodyPr/>
          <a:lstStyle/>
          <a:p>
            <a:r>
              <a:rPr lang="en-US" dirty="0"/>
              <a:t>Developing coding questions</a:t>
            </a:r>
          </a:p>
        </p:txBody>
      </p:sp>
      <p:graphicFrame>
        <p:nvGraphicFramePr>
          <p:cNvPr id="2" name="Table 2">
            <a:extLst>
              <a:ext uri="{FF2B5EF4-FFF2-40B4-BE49-F238E27FC236}">
                <a16:creationId xmlns:a16="http://schemas.microsoft.com/office/drawing/2014/main" id="{58F4D6CB-FD33-914F-93EC-C8947BFCDEE2}"/>
              </a:ext>
            </a:extLst>
          </p:cNvPr>
          <p:cNvGraphicFramePr>
            <a:graphicFrameLocks noGrp="1"/>
          </p:cNvGraphicFramePr>
          <p:nvPr>
            <p:extLst>
              <p:ext uri="{D42A27DB-BD31-4B8C-83A1-F6EECF244321}">
                <p14:modId xmlns:p14="http://schemas.microsoft.com/office/powerpoint/2010/main" val="1209331477"/>
              </p:ext>
            </p:extLst>
          </p:nvPr>
        </p:nvGraphicFramePr>
        <p:xfrm>
          <a:off x="1215878" y="1714827"/>
          <a:ext cx="6712244" cy="1678822"/>
        </p:xfrm>
        <a:graphic>
          <a:graphicData uri="http://schemas.openxmlformats.org/drawingml/2006/table">
            <a:tbl>
              <a:tblPr firstRow="1" bandRow="1">
                <a:tableStyleId>{7DF18680-E054-41AD-8BC1-D1AEF772440D}</a:tableStyleId>
              </a:tblPr>
              <a:tblGrid>
                <a:gridCol w="2409035">
                  <a:extLst>
                    <a:ext uri="{9D8B030D-6E8A-4147-A177-3AD203B41FA5}">
                      <a16:colId xmlns:a16="http://schemas.microsoft.com/office/drawing/2014/main" val="3209955810"/>
                    </a:ext>
                  </a:extLst>
                </a:gridCol>
                <a:gridCol w="2144960">
                  <a:extLst>
                    <a:ext uri="{9D8B030D-6E8A-4147-A177-3AD203B41FA5}">
                      <a16:colId xmlns:a16="http://schemas.microsoft.com/office/drawing/2014/main" val="2428172558"/>
                    </a:ext>
                  </a:extLst>
                </a:gridCol>
                <a:gridCol w="2158249">
                  <a:extLst>
                    <a:ext uri="{9D8B030D-6E8A-4147-A177-3AD203B41FA5}">
                      <a16:colId xmlns:a16="http://schemas.microsoft.com/office/drawing/2014/main" val="1364969967"/>
                    </a:ext>
                  </a:extLst>
                </a:gridCol>
              </a:tblGrid>
              <a:tr h="370840">
                <a:tc>
                  <a:txBody>
                    <a:bodyPr/>
                    <a:lstStyle/>
                    <a:p>
                      <a:endParaRPr lang="en-US" dirty="0"/>
                    </a:p>
                  </a:txBody>
                  <a:tcPr/>
                </a:tc>
                <a:tc>
                  <a:txBody>
                    <a:bodyPr/>
                    <a:lstStyle/>
                    <a:p>
                      <a:r>
                        <a:rPr lang="en-US">
                          <a:solidFill>
                            <a:schemeClr val="bg1"/>
                          </a:solidFill>
                        </a:rPr>
                        <a:t>Definition</a:t>
                      </a:r>
                      <a:endParaRPr lang="en-US">
                        <a:solidFill>
                          <a:schemeClr val="bg1"/>
                        </a:solidFill>
                        <a:latin typeface="+mj-lt"/>
                      </a:endParaRPr>
                    </a:p>
                  </a:txBody>
                  <a:tcPr/>
                </a:tc>
                <a:tc>
                  <a:txBody>
                    <a:bodyPr/>
                    <a:lstStyle/>
                    <a:p>
                      <a:r>
                        <a:rPr lang="en-US">
                          <a:solidFill>
                            <a:schemeClr val="bg1"/>
                          </a:solidFill>
                        </a:rPr>
                        <a:t>Example</a:t>
                      </a:r>
                      <a:endParaRPr lang="en-US">
                        <a:solidFill>
                          <a:schemeClr val="bg1"/>
                        </a:solidFill>
                        <a:latin typeface="+mj-lt"/>
                      </a:endParaRPr>
                    </a:p>
                  </a:txBody>
                  <a:tcPr/>
                </a:tc>
                <a:extLst>
                  <a:ext uri="{0D108BD9-81ED-4DB2-BD59-A6C34878D82A}">
                    <a16:rowId xmlns:a16="http://schemas.microsoft.com/office/drawing/2014/main" val="1971658166"/>
                  </a:ext>
                </a:extLst>
              </a:tr>
              <a:tr h="666960">
                <a:tc>
                  <a:txBody>
                    <a:bodyPr/>
                    <a:lstStyle/>
                    <a:p>
                      <a:r>
                        <a:rPr lang="en-US" b="1"/>
                        <a:t>Observation</a:t>
                      </a:r>
                      <a:endParaRPr lang="en-US" b="1">
                        <a:latin typeface="+mj-lt"/>
                      </a:endParaRPr>
                    </a:p>
                  </a:txBody>
                  <a:tcPr/>
                </a:tc>
                <a:tc>
                  <a:txBody>
                    <a:bodyPr/>
                    <a:lstStyle/>
                    <a:p>
                      <a:r>
                        <a:rPr lang="en-US"/>
                        <a:t>Things we measure (facts)</a:t>
                      </a:r>
                    </a:p>
                  </a:txBody>
                  <a:tcPr/>
                </a:tc>
                <a:tc>
                  <a:txBody>
                    <a:bodyPr/>
                    <a:lstStyle/>
                    <a:p>
                      <a:r>
                        <a:rPr lang="en-US"/>
                        <a:t>Is there a legal restriction on travelers?</a:t>
                      </a:r>
                    </a:p>
                  </a:txBody>
                  <a:tcPr/>
                </a:tc>
                <a:extLst>
                  <a:ext uri="{0D108BD9-81ED-4DB2-BD59-A6C34878D82A}">
                    <a16:rowId xmlns:a16="http://schemas.microsoft.com/office/drawing/2014/main" val="4148797663"/>
                  </a:ext>
                </a:extLst>
              </a:tr>
              <a:tr h="641022">
                <a:tc>
                  <a:txBody>
                    <a:bodyPr/>
                    <a:lstStyle/>
                    <a:p>
                      <a:r>
                        <a:rPr lang="en-US" b="1"/>
                        <a:t>Interpretation</a:t>
                      </a:r>
                      <a:endParaRPr lang="en-US" b="1">
                        <a:latin typeface="+mj-lt"/>
                      </a:endParaRPr>
                    </a:p>
                  </a:txBody>
                  <a:tcPr/>
                </a:tc>
                <a:tc>
                  <a:txBody>
                    <a:bodyPr/>
                    <a:lstStyle/>
                    <a:p>
                      <a:r>
                        <a:rPr lang="en-US"/>
                        <a:t>Conclusions we derive from those observations</a:t>
                      </a:r>
                    </a:p>
                  </a:txBody>
                  <a:tcPr/>
                </a:tc>
                <a:tc>
                  <a:txBody>
                    <a:bodyPr/>
                    <a:lstStyle/>
                    <a:p>
                      <a:r>
                        <a:rPr lang="en-US" dirty="0"/>
                        <a:t>Does this state have a strict travel policy?</a:t>
                      </a:r>
                    </a:p>
                  </a:txBody>
                  <a:tcPr/>
                </a:tc>
                <a:extLst>
                  <a:ext uri="{0D108BD9-81ED-4DB2-BD59-A6C34878D82A}">
                    <a16:rowId xmlns:a16="http://schemas.microsoft.com/office/drawing/2014/main" val="1288034042"/>
                  </a:ext>
                </a:extLst>
              </a:tr>
            </a:tbl>
          </a:graphicData>
        </a:graphic>
      </p:graphicFrame>
    </p:spTree>
    <p:extLst>
      <p:ext uri="{BB962C8B-B14F-4D97-AF65-F5344CB8AC3E}">
        <p14:creationId xmlns:p14="http://schemas.microsoft.com/office/powerpoint/2010/main" val="2976242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7415-F143-C64A-ACCD-329A41A65666}"/>
              </a:ext>
            </a:extLst>
          </p:cNvPr>
          <p:cNvSpPr>
            <a:spLocks noGrp="1"/>
          </p:cNvSpPr>
          <p:nvPr>
            <p:ph type="title"/>
          </p:nvPr>
        </p:nvSpPr>
        <p:spPr/>
        <p:txBody>
          <a:bodyPr/>
          <a:lstStyle/>
          <a:p>
            <a:r>
              <a:rPr lang="en-US" dirty="0"/>
              <a:t>Capture unexpected responses through iterative coding</a:t>
            </a:r>
          </a:p>
        </p:txBody>
      </p:sp>
      <p:grpSp>
        <p:nvGrpSpPr>
          <p:cNvPr id="4" name="Group 3">
            <a:extLst>
              <a:ext uri="{FF2B5EF4-FFF2-40B4-BE49-F238E27FC236}">
                <a16:creationId xmlns:a16="http://schemas.microsoft.com/office/drawing/2014/main" id="{697F7C07-2710-D346-90B2-1BC817C8B47C}"/>
              </a:ext>
            </a:extLst>
          </p:cNvPr>
          <p:cNvGrpSpPr/>
          <p:nvPr/>
        </p:nvGrpSpPr>
        <p:grpSpPr>
          <a:xfrm>
            <a:off x="1844210" y="1248542"/>
            <a:ext cx="2254471" cy="3240891"/>
            <a:chOff x="4118" y="0"/>
            <a:chExt cx="3962102" cy="4525963"/>
          </a:xfrm>
          <a:solidFill>
            <a:schemeClr val="bg1">
              <a:lumMod val="50000"/>
            </a:schemeClr>
          </a:solidFill>
        </p:grpSpPr>
        <p:sp>
          <p:nvSpPr>
            <p:cNvPr id="5" name="Rounded Rectangle 18">
              <a:extLst>
                <a:ext uri="{FF2B5EF4-FFF2-40B4-BE49-F238E27FC236}">
                  <a16:creationId xmlns:a16="http://schemas.microsoft.com/office/drawing/2014/main" id="{7DEA1C61-CE95-694F-86E6-C5147A7B7074}"/>
                </a:ext>
              </a:extLst>
            </p:cNvPr>
            <p:cNvSpPr/>
            <p:nvPr/>
          </p:nvSpPr>
          <p:spPr>
            <a:xfrm>
              <a:off x="4118" y="0"/>
              <a:ext cx="3962102" cy="4525963"/>
            </a:xfrm>
            <a:prstGeom prst="rect">
              <a:avLst/>
            </a:prstGeom>
            <a:grpFill/>
            <a:ln>
              <a:noFill/>
            </a:ln>
            <a:effectLst/>
          </p:spPr>
        </p:sp>
        <p:sp>
          <p:nvSpPr>
            <p:cNvPr id="6" name="Rounded Rectangle 4">
              <a:extLst>
                <a:ext uri="{FF2B5EF4-FFF2-40B4-BE49-F238E27FC236}">
                  <a16:creationId xmlns:a16="http://schemas.microsoft.com/office/drawing/2014/main" id="{56487004-064F-5F43-8070-297AB58E830B}"/>
                </a:ext>
              </a:extLst>
            </p:cNvPr>
            <p:cNvSpPr/>
            <p:nvPr/>
          </p:nvSpPr>
          <p:spPr>
            <a:xfrm>
              <a:off x="4118" y="0"/>
              <a:ext cx="3962102" cy="1357788"/>
            </a:xfrm>
            <a:prstGeom prst="rect">
              <a:avLst/>
            </a:prstGeom>
            <a:grpFill/>
            <a:ln>
              <a:noFill/>
            </a:ln>
            <a:effectLst/>
          </p:spPr>
          <p:txBody>
            <a:bodyPr spcFirstLastPara="0" vert="horz" wrap="square" lIns="144780" tIns="144780" rIns="144780" bIns="144780"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mj-lt"/>
                  <a:ea typeface="+mn-ea"/>
                  <a:cs typeface="+mn-cs"/>
                </a:rPr>
                <a:t>Prohibited behavior</a:t>
              </a:r>
            </a:p>
          </p:txBody>
        </p:sp>
      </p:grpSp>
      <p:grpSp>
        <p:nvGrpSpPr>
          <p:cNvPr id="7" name="Group 6">
            <a:extLst>
              <a:ext uri="{FF2B5EF4-FFF2-40B4-BE49-F238E27FC236}">
                <a16:creationId xmlns:a16="http://schemas.microsoft.com/office/drawing/2014/main" id="{7703F4F3-15AB-8542-88F5-237B55F59723}"/>
              </a:ext>
            </a:extLst>
          </p:cNvPr>
          <p:cNvGrpSpPr/>
          <p:nvPr/>
        </p:nvGrpSpPr>
        <p:grpSpPr>
          <a:xfrm>
            <a:off x="1983612" y="2255281"/>
            <a:ext cx="1945965" cy="562450"/>
            <a:chOff x="400329" y="1357899"/>
            <a:chExt cx="3169681" cy="659336"/>
          </a:xfrm>
          <a:solidFill>
            <a:srgbClr val="981E32"/>
          </a:solidFill>
        </p:grpSpPr>
        <p:sp>
          <p:nvSpPr>
            <p:cNvPr id="8" name="Rounded Rectangle 16">
              <a:extLst>
                <a:ext uri="{FF2B5EF4-FFF2-40B4-BE49-F238E27FC236}">
                  <a16:creationId xmlns:a16="http://schemas.microsoft.com/office/drawing/2014/main" id="{9DF9AEE3-E121-8540-9621-E71A673A8761}"/>
                </a:ext>
              </a:extLst>
            </p:cNvPr>
            <p:cNvSpPr/>
            <p:nvPr/>
          </p:nvSpPr>
          <p:spPr>
            <a:xfrm>
              <a:off x="400329" y="1357899"/>
              <a:ext cx="3169681" cy="659336"/>
            </a:xfrm>
            <a:prstGeom prst="rect">
              <a:avLst/>
            </a:prstGeom>
            <a:grpFill/>
            <a:ln w="6350" cap="flat" cmpd="sng" algn="ctr">
              <a:noFill/>
              <a:prstDash val="solid"/>
            </a:ln>
            <a:effectLst/>
          </p:spPr>
        </p:sp>
        <p:sp>
          <p:nvSpPr>
            <p:cNvPr id="9" name="Rounded Rectangle 6">
              <a:extLst>
                <a:ext uri="{FF2B5EF4-FFF2-40B4-BE49-F238E27FC236}">
                  <a16:creationId xmlns:a16="http://schemas.microsoft.com/office/drawing/2014/main" id="{8B8F8570-00D3-5D48-8F78-370BF3BA93CB}"/>
                </a:ext>
              </a:extLst>
            </p:cNvPr>
            <p:cNvSpPr/>
            <p:nvPr/>
          </p:nvSpPr>
          <p:spPr>
            <a:xfrm>
              <a:off x="419640" y="1377210"/>
              <a:ext cx="3131059" cy="620714"/>
            </a:xfrm>
            <a:prstGeom prst="rect">
              <a:avLst/>
            </a:prstGeom>
            <a:grpFill/>
            <a:ln w="6350">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mn-ea"/>
                  <a:cs typeface="+mn-cs"/>
                </a:rPr>
                <a:t>Texting</a:t>
              </a:r>
            </a:p>
          </p:txBody>
        </p:sp>
      </p:grpSp>
      <p:grpSp>
        <p:nvGrpSpPr>
          <p:cNvPr id="10" name="Group 9">
            <a:extLst>
              <a:ext uri="{FF2B5EF4-FFF2-40B4-BE49-F238E27FC236}">
                <a16:creationId xmlns:a16="http://schemas.microsoft.com/office/drawing/2014/main" id="{A7E93F67-9CF6-074C-B25C-30EA7A204EED}"/>
              </a:ext>
            </a:extLst>
          </p:cNvPr>
          <p:cNvGrpSpPr/>
          <p:nvPr/>
        </p:nvGrpSpPr>
        <p:grpSpPr>
          <a:xfrm>
            <a:off x="1983612" y="3016054"/>
            <a:ext cx="1945965" cy="562450"/>
            <a:chOff x="400329" y="2118672"/>
            <a:chExt cx="3169681" cy="659336"/>
          </a:xfrm>
          <a:solidFill>
            <a:srgbClr val="981E32"/>
          </a:solidFill>
        </p:grpSpPr>
        <p:sp>
          <p:nvSpPr>
            <p:cNvPr id="11" name="Rounded Rectangle 14">
              <a:extLst>
                <a:ext uri="{FF2B5EF4-FFF2-40B4-BE49-F238E27FC236}">
                  <a16:creationId xmlns:a16="http://schemas.microsoft.com/office/drawing/2014/main" id="{6D11BDD8-E0F5-494D-AE61-80938E4B1AF5}"/>
                </a:ext>
              </a:extLst>
            </p:cNvPr>
            <p:cNvSpPr/>
            <p:nvPr/>
          </p:nvSpPr>
          <p:spPr>
            <a:xfrm>
              <a:off x="400329" y="2118672"/>
              <a:ext cx="3169681" cy="659336"/>
            </a:xfrm>
            <a:prstGeom prst="rect">
              <a:avLst/>
            </a:prstGeom>
            <a:grpFill/>
            <a:ln w="25400" cap="flat" cmpd="sng" algn="ctr">
              <a:noFill/>
              <a:prstDash val="solid"/>
            </a:ln>
            <a:effectLst/>
          </p:spPr>
        </p:sp>
        <p:sp>
          <p:nvSpPr>
            <p:cNvPr id="12" name="Rounded Rectangle 8">
              <a:extLst>
                <a:ext uri="{FF2B5EF4-FFF2-40B4-BE49-F238E27FC236}">
                  <a16:creationId xmlns:a16="http://schemas.microsoft.com/office/drawing/2014/main" id="{AAFC265E-25A8-074D-BC5D-98820AC046EF}"/>
                </a:ext>
              </a:extLst>
            </p:cNvPr>
            <p:cNvSpPr/>
            <p:nvPr/>
          </p:nvSpPr>
          <p:spPr>
            <a:xfrm>
              <a:off x="419640" y="2137983"/>
              <a:ext cx="3131059" cy="620714"/>
            </a:xfrm>
            <a:prstGeom prst="rect">
              <a:avLst/>
            </a:prstGeom>
            <a:grpFill/>
            <a:ln w="6350">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mn-ea"/>
                  <a:cs typeface="+mn-cs"/>
                </a:rPr>
                <a:t>Phone calls</a:t>
              </a:r>
            </a:p>
          </p:txBody>
        </p:sp>
      </p:grpSp>
      <p:grpSp>
        <p:nvGrpSpPr>
          <p:cNvPr id="13" name="Group 12">
            <a:extLst>
              <a:ext uri="{FF2B5EF4-FFF2-40B4-BE49-F238E27FC236}">
                <a16:creationId xmlns:a16="http://schemas.microsoft.com/office/drawing/2014/main" id="{20E53AE2-A577-1949-BF8E-5109F7EA0D33}"/>
              </a:ext>
            </a:extLst>
          </p:cNvPr>
          <p:cNvGrpSpPr/>
          <p:nvPr/>
        </p:nvGrpSpPr>
        <p:grpSpPr>
          <a:xfrm>
            <a:off x="1983612" y="3776827"/>
            <a:ext cx="1945965" cy="562450"/>
            <a:chOff x="400329" y="2879445"/>
            <a:chExt cx="3169681" cy="659336"/>
          </a:xfrm>
          <a:solidFill>
            <a:srgbClr val="981E32"/>
          </a:solidFill>
        </p:grpSpPr>
        <p:sp>
          <p:nvSpPr>
            <p:cNvPr id="14" name="Rounded Rectangle 12">
              <a:extLst>
                <a:ext uri="{FF2B5EF4-FFF2-40B4-BE49-F238E27FC236}">
                  <a16:creationId xmlns:a16="http://schemas.microsoft.com/office/drawing/2014/main" id="{D30ADBA6-3434-5642-B4AB-089381925907}"/>
                </a:ext>
              </a:extLst>
            </p:cNvPr>
            <p:cNvSpPr/>
            <p:nvPr/>
          </p:nvSpPr>
          <p:spPr>
            <a:xfrm>
              <a:off x="400329" y="2879445"/>
              <a:ext cx="3169681" cy="659336"/>
            </a:xfrm>
            <a:prstGeom prst="rect">
              <a:avLst/>
            </a:prstGeom>
            <a:grpFill/>
            <a:ln w="25400" cap="flat" cmpd="sng" algn="ctr">
              <a:noFill/>
              <a:prstDash val="solid"/>
            </a:ln>
            <a:effectLst/>
          </p:spPr>
        </p:sp>
        <p:sp>
          <p:nvSpPr>
            <p:cNvPr id="15" name="Rounded Rectangle 10">
              <a:extLst>
                <a:ext uri="{FF2B5EF4-FFF2-40B4-BE49-F238E27FC236}">
                  <a16:creationId xmlns:a16="http://schemas.microsoft.com/office/drawing/2014/main" id="{FE2B12F1-992C-6449-9CEB-B6BFB9733165}"/>
                </a:ext>
              </a:extLst>
            </p:cNvPr>
            <p:cNvSpPr/>
            <p:nvPr/>
          </p:nvSpPr>
          <p:spPr>
            <a:xfrm>
              <a:off x="419640" y="2898756"/>
              <a:ext cx="3131059" cy="620714"/>
            </a:xfrm>
            <a:prstGeom prst="rect">
              <a:avLst/>
            </a:prstGeom>
            <a:grpFill/>
            <a:ln w="6350">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mn-ea"/>
                  <a:cs typeface="+mn-cs"/>
                </a:rPr>
                <a:t>Other</a:t>
              </a:r>
            </a:p>
          </p:txBody>
        </p:sp>
      </p:grpSp>
      <p:sp>
        <p:nvSpPr>
          <p:cNvPr id="16" name="Rounded Rectangle 18">
            <a:extLst>
              <a:ext uri="{FF2B5EF4-FFF2-40B4-BE49-F238E27FC236}">
                <a16:creationId xmlns:a16="http://schemas.microsoft.com/office/drawing/2014/main" id="{DB656757-A97D-1244-9FC1-0DD6A8BEF56C}"/>
              </a:ext>
            </a:extLst>
          </p:cNvPr>
          <p:cNvSpPr/>
          <p:nvPr/>
        </p:nvSpPr>
        <p:spPr>
          <a:xfrm>
            <a:off x="5556938" y="1248542"/>
            <a:ext cx="2254470" cy="3762283"/>
          </a:xfrm>
          <a:prstGeom prst="rect">
            <a:avLst/>
          </a:prstGeom>
          <a:solidFill>
            <a:schemeClr val="bg1">
              <a:lumMod val="50000"/>
            </a:schemeClr>
          </a:solidFill>
          <a:ln>
            <a:noFill/>
          </a:ln>
          <a:effectLst/>
        </p:spPr>
      </p:sp>
      <p:sp>
        <p:nvSpPr>
          <p:cNvPr id="17" name="Rounded Rectangle 4">
            <a:extLst>
              <a:ext uri="{FF2B5EF4-FFF2-40B4-BE49-F238E27FC236}">
                <a16:creationId xmlns:a16="http://schemas.microsoft.com/office/drawing/2014/main" id="{465AD1E0-30A4-A449-8709-8E71354EB911}"/>
              </a:ext>
            </a:extLst>
          </p:cNvPr>
          <p:cNvSpPr/>
          <p:nvPr/>
        </p:nvSpPr>
        <p:spPr>
          <a:xfrm>
            <a:off x="5556937" y="1248542"/>
            <a:ext cx="2254471" cy="911633"/>
          </a:xfrm>
          <a:prstGeom prst="rect">
            <a:avLst/>
          </a:prstGeom>
          <a:noFill/>
          <a:ln>
            <a:noFill/>
          </a:ln>
          <a:effectLst/>
        </p:spPr>
        <p:txBody>
          <a:bodyPr spcFirstLastPara="0" vert="horz" wrap="square" lIns="144780" tIns="144780" rIns="144780" bIns="144780"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mj-lt"/>
                <a:ea typeface="+mn-ea"/>
                <a:cs typeface="+mn-cs"/>
              </a:rPr>
              <a:t>Prohibited behavior</a:t>
            </a:r>
          </a:p>
        </p:txBody>
      </p:sp>
      <p:cxnSp>
        <p:nvCxnSpPr>
          <p:cNvPr id="18" name="Straight Arrow Connector 17">
            <a:extLst>
              <a:ext uri="{FF2B5EF4-FFF2-40B4-BE49-F238E27FC236}">
                <a16:creationId xmlns:a16="http://schemas.microsoft.com/office/drawing/2014/main" id="{46B75C92-4079-F34B-B148-C0019B3FB188}"/>
              </a:ext>
            </a:extLst>
          </p:cNvPr>
          <p:cNvCxnSpPr>
            <a:cxnSpLocks/>
          </p:cNvCxnSpPr>
          <p:nvPr/>
        </p:nvCxnSpPr>
        <p:spPr>
          <a:xfrm>
            <a:off x="4340275" y="1739872"/>
            <a:ext cx="975067" cy="9173"/>
          </a:xfrm>
          <a:prstGeom prst="straightConnector1">
            <a:avLst/>
          </a:prstGeom>
          <a:noFill/>
          <a:ln w="57150" cap="flat" cmpd="sng" algn="ctr">
            <a:solidFill>
              <a:srgbClr val="981E32"/>
            </a:solidFill>
            <a:prstDash val="solid"/>
            <a:headEnd type="none"/>
            <a:tailEnd type="triangle"/>
          </a:ln>
          <a:effectLst/>
        </p:spPr>
      </p:cxnSp>
      <p:sp>
        <p:nvSpPr>
          <p:cNvPr id="19" name="Rounded Rectangle 6">
            <a:extLst>
              <a:ext uri="{FF2B5EF4-FFF2-40B4-BE49-F238E27FC236}">
                <a16:creationId xmlns:a16="http://schemas.microsoft.com/office/drawing/2014/main" id="{57B74E58-0F3A-9B41-A1AD-D64F426B9F92}"/>
              </a:ext>
            </a:extLst>
          </p:cNvPr>
          <p:cNvSpPr/>
          <p:nvPr/>
        </p:nvSpPr>
        <p:spPr>
          <a:xfrm>
            <a:off x="5736594" y="2270708"/>
            <a:ext cx="1922253" cy="529503"/>
          </a:xfrm>
          <a:prstGeom prst="rect">
            <a:avLst/>
          </a:prstGeom>
          <a:solidFill>
            <a:srgbClr val="981E32"/>
          </a:solidFill>
          <a:ln>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mn-ea"/>
                <a:cs typeface="+mn-cs"/>
              </a:rPr>
              <a:t>Texting</a:t>
            </a:r>
          </a:p>
        </p:txBody>
      </p:sp>
      <p:grpSp>
        <p:nvGrpSpPr>
          <p:cNvPr id="20" name="Group 19">
            <a:extLst>
              <a:ext uri="{FF2B5EF4-FFF2-40B4-BE49-F238E27FC236}">
                <a16:creationId xmlns:a16="http://schemas.microsoft.com/office/drawing/2014/main" id="{C82C36DE-F9A3-4B46-867E-7126819E1176}"/>
              </a:ext>
            </a:extLst>
          </p:cNvPr>
          <p:cNvGrpSpPr/>
          <p:nvPr/>
        </p:nvGrpSpPr>
        <p:grpSpPr>
          <a:xfrm>
            <a:off x="5749417" y="2964934"/>
            <a:ext cx="1910397" cy="562450"/>
            <a:chOff x="400329" y="2118672"/>
            <a:chExt cx="3169681" cy="659336"/>
          </a:xfrm>
          <a:solidFill>
            <a:srgbClr val="981E32"/>
          </a:solidFill>
        </p:grpSpPr>
        <p:sp>
          <p:nvSpPr>
            <p:cNvPr id="21" name="Rounded Rectangle 14">
              <a:extLst>
                <a:ext uri="{FF2B5EF4-FFF2-40B4-BE49-F238E27FC236}">
                  <a16:creationId xmlns:a16="http://schemas.microsoft.com/office/drawing/2014/main" id="{087E4628-A81B-BF4A-B944-37D445E209EF}"/>
                </a:ext>
              </a:extLst>
            </p:cNvPr>
            <p:cNvSpPr/>
            <p:nvPr/>
          </p:nvSpPr>
          <p:spPr>
            <a:xfrm>
              <a:off x="400329" y="2118672"/>
              <a:ext cx="3169681" cy="659336"/>
            </a:xfrm>
            <a:prstGeom prst="rect">
              <a:avLst/>
            </a:prstGeom>
            <a:grpFill/>
            <a:ln w="25400" cap="flat" cmpd="sng" algn="ctr">
              <a:noFill/>
              <a:prstDash val="solid"/>
            </a:ln>
            <a:effectLst/>
          </p:spPr>
        </p:sp>
        <p:sp>
          <p:nvSpPr>
            <p:cNvPr id="22" name="Rounded Rectangle 8">
              <a:extLst>
                <a:ext uri="{FF2B5EF4-FFF2-40B4-BE49-F238E27FC236}">
                  <a16:creationId xmlns:a16="http://schemas.microsoft.com/office/drawing/2014/main" id="{D9C84952-2A86-2445-B517-65C23716B664}"/>
                </a:ext>
              </a:extLst>
            </p:cNvPr>
            <p:cNvSpPr/>
            <p:nvPr/>
          </p:nvSpPr>
          <p:spPr>
            <a:xfrm>
              <a:off x="419640" y="2137983"/>
              <a:ext cx="3131059" cy="620714"/>
            </a:xfrm>
            <a:prstGeom prst="rect">
              <a:avLst/>
            </a:prstGeom>
            <a:grpFill/>
            <a:ln>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mn-ea"/>
                  <a:cs typeface="+mn-cs"/>
                </a:rPr>
                <a:t>Phone calls</a:t>
              </a:r>
            </a:p>
          </p:txBody>
        </p:sp>
      </p:grpSp>
      <p:sp>
        <p:nvSpPr>
          <p:cNvPr id="23" name="Rounded Rectangle 10">
            <a:extLst>
              <a:ext uri="{FF2B5EF4-FFF2-40B4-BE49-F238E27FC236}">
                <a16:creationId xmlns:a16="http://schemas.microsoft.com/office/drawing/2014/main" id="{A741E8DA-253F-5940-AF51-A9C82D9D3E57}"/>
              </a:ext>
            </a:extLst>
          </p:cNvPr>
          <p:cNvSpPr/>
          <p:nvPr/>
        </p:nvSpPr>
        <p:spPr>
          <a:xfrm>
            <a:off x="5762006" y="4451927"/>
            <a:ext cx="1910397" cy="511285"/>
          </a:xfrm>
          <a:prstGeom prst="rect">
            <a:avLst/>
          </a:prstGeom>
          <a:solidFill>
            <a:srgbClr val="981E32"/>
          </a:solidFill>
          <a:ln>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mn-ea"/>
                <a:cs typeface="+mn-cs"/>
              </a:rPr>
              <a:t>Hands-free phone calls</a:t>
            </a:r>
          </a:p>
        </p:txBody>
      </p:sp>
      <p:grpSp>
        <p:nvGrpSpPr>
          <p:cNvPr id="24" name="Group 23">
            <a:extLst>
              <a:ext uri="{FF2B5EF4-FFF2-40B4-BE49-F238E27FC236}">
                <a16:creationId xmlns:a16="http://schemas.microsoft.com/office/drawing/2014/main" id="{D6E47EF8-E4E8-344D-9150-F59ED56974D7}"/>
              </a:ext>
            </a:extLst>
          </p:cNvPr>
          <p:cNvGrpSpPr/>
          <p:nvPr/>
        </p:nvGrpSpPr>
        <p:grpSpPr>
          <a:xfrm>
            <a:off x="5762005" y="3694794"/>
            <a:ext cx="1910397" cy="562450"/>
            <a:chOff x="400329" y="2118672"/>
            <a:chExt cx="3169681" cy="659336"/>
          </a:xfrm>
          <a:solidFill>
            <a:srgbClr val="981E32"/>
          </a:solidFill>
        </p:grpSpPr>
        <p:sp>
          <p:nvSpPr>
            <p:cNvPr id="25" name="Rounded Rectangle 14">
              <a:extLst>
                <a:ext uri="{FF2B5EF4-FFF2-40B4-BE49-F238E27FC236}">
                  <a16:creationId xmlns:a16="http://schemas.microsoft.com/office/drawing/2014/main" id="{FEFFF639-6B56-7046-9E1E-503218998863}"/>
                </a:ext>
              </a:extLst>
            </p:cNvPr>
            <p:cNvSpPr/>
            <p:nvPr/>
          </p:nvSpPr>
          <p:spPr>
            <a:xfrm>
              <a:off x="400329" y="2118672"/>
              <a:ext cx="3169681" cy="659336"/>
            </a:xfrm>
            <a:prstGeom prst="rect">
              <a:avLst/>
            </a:prstGeom>
            <a:grpFill/>
            <a:ln w="25400" cap="flat" cmpd="sng" algn="ctr">
              <a:noFill/>
              <a:prstDash val="solid"/>
            </a:ln>
            <a:effectLst/>
          </p:spPr>
        </p:sp>
        <p:sp>
          <p:nvSpPr>
            <p:cNvPr id="26" name="Rounded Rectangle 8">
              <a:extLst>
                <a:ext uri="{FF2B5EF4-FFF2-40B4-BE49-F238E27FC236}">
                  <a16:creationId xmlns:a16="http://schemas.microsoft.com/office/drawing/2014/main" id="{3D94CD21-19E1-4A44-AC40-BB0B46AE3B2A}"/>
                </a:ext>
              </a:extLst>
            </p:cNvPr>
            <p:cNvSpPr/>
            <p:nvPr/>
          </p:nvSpPr>
          <p:spPr>
            <a:xfrm>
              <a:off x="419640" y="2137983"/>
              <a:ext cx="3131059" cy="620714"/>
            </a:xfrm>
            <a:prstGeom prst="rect">
              <a:avLst/>
            </a:prstGeom>
            <a:grpFill/>
            <a:ln>
              <a:noFill/>
            </a:ln>
            <a:effectLst/>
          </p:spPr>
          <p:txBody>
            <a:bodyPr spcFirstLastPara="0" vert="horz" wrap="square" lIns="43180" tIns="32385" rIns="43180" bIns="3238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a:ln>
                    <a:noFill/>
                  </a:ln>
                  <a:solidFill>
                    <a:prstClr val="white"/>
                  </a:solidFill>
                  <a:effectLst/>
                  <a:uLnTx/>
                  <a:uFillTx/>
                  <a:latin typeface="+mj-lt"/>
                  <a:ea typeface="+mn-ea"/>
                  <a:cs typeface="+mn-cs"/>
                </a:rPr>
                <a:t>Hands-free texting</a:t>
              </a:r>
              <a:endParaRPr kumimoji="0" lang="en-US" b="1" i="0" u="none" strike="noStrike" kern="0" cap="none" spc="0" normalizeH="0" baseline="0" noProof="0" dirty="0">
                <a:ln>
                  <a:noFill/>
                </a:ln>
                <a:solidFill>
                  <a:prstClr val="white"/>
                </a:solidFill>
                <a:effectLst/>
                <a:uLnTx/>
                <a:uFillTx/>
                <a:latin typeface="+mj-lt"/>
                <a:ea typeface="+mn-ea"/>
                <a:cs typeface="+mn-cs"/>
              </a:endParaRPr>
            </a:p>
          </p:txBody>
        </p:sp>
      </p:grpSp>
    </p:spTree>
    <p:extLst>
      <p:ext uri="{BB962C8B-B14F-4D97-AF65-F5344CB8AC3E}">
        <p14:creationId xmlns:p14="http://schemas.microsoft.com/office/powerpoint/2010/main" val="383163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8D9D-BD4D-2844-BB49-90D26C24383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8741145B-25AB-D547-8894-B37D79118801}"/>
              </a:ext>
            </a:extLst>
          </p:cNvPr>
          <p:cNvSpPr>
            <a:spLocks noGrp="1"/>
          </p:cNvSpPr>
          <p:nvPr>
            <p:ph type="body" idx="1"/>
          </p:nvPr>
        </p:nvSpPr>
        <p:spPr/>
        <p:txBody>
          <a:bodyPr/>
          <a:lstStyle/>
          <a:p>
            <a:r>
              <a:rPr lang="en-US" sz="1200" dirty="0"/>
              <a:t>Drafting questions achieves several goals, including</a:t>
            </a:r>
          </a:p>
          <a:p>
            <a:pPr lvl="1">
              <a:spcBef>
                <a:spcPts val="0"/>
              </a:spcBef>
            </a:pPr>
            <a:r>
              <a:rPr lang="en-US" sz="1200" dirty="0"/>
              <a:t>Tracking the state of the law through a question-and-answer format</a:t>
            </a:r>
          </a:p>
          <a:p>
            <a:pPr lvl="1">
              <a:spcBef>
                <a:spcPts val="0"/>
              </a:spcBef>
            </a:pPr>
            <a:r>
              <a:rPr lang="en-US" sz="1200" dirty="0"/>
              <a:t>Creating questions that measure the law rather than interpreting it</a:t>
            </a:r>
          </a:p>
          <a:p>
            <a:r>
              <a:rPr lang="en-US" sz="1200" dirty="0"/>
              <a:t>Steps in question development:</a:t>
            </a:r>
          </a:p>
          <a:p>
            <a:pPr lvl="1">
              <a:spcBef>
                <a:spcPts val="0"/>
              </a:spcBef>
            </a:pPr>
            <a:r>
              <a:rPr lang="en-US" sz="1200" dirty="0"/>
              <a:t>Review law and secondary sources</a:t>
            </a:r>
          </a:p>
          <a:p>
            <a:pPr lvl="1">
              <a:spcBef>
                <a:spcPts val="0"/>
              </a:spcBef>
            </a:pPr>
            <a:r>
              <a:rPr lang="en-US" sz="1200" dirty="0"/>
              <a:t>Finalize list of constructs</a:t>
            </a:r>
          </a:p>
          <a:p>
            <a:pPr lvl="2">
              <a:spcBef>
                <a:spcPts val="0"/>
              </a:spcBef>
            </a:pPr>
            <a:r>
              <a:rPr lang="en-US" sz="1200" dirty="0"/>
              <a:t>Each project should develop an initial list of constructs, which must then be narrowed or broadened to meet the goals of the project</a:t>
            </a:r>
          </a:p>
          <a:p>
            <a:pPr lvl="1">
              <a:spcBef>
                <a:spcPts val="0"/>
              </a:spcBef>
            </a:pPr>
            <a:r>
              <a:rPr lang="en-US" sz="1200" dirty="0"/>
              <a:t>Develop response sets</a:t>
            </a:r>
          </a:p>
          <a:p>
            <a:pPr lvl="2">
              <a:spcBef>
                <a:spcPts val="0"/>
              </a:spcBef>
            </a:pPr>
            <a:r>
              <a:rPr lang="en-US" sz="1200" dirty="0"/>
              <a:t>Researchers should identify responses to the constructs in the law</a:t>
            </a:r>
          </a:p>
          <a:p>
            <a:pPr lvl="1">
              <a:spcBef>
                <a:spcPts val="0"/>
              </a:spcBef>
            </a:pPr>
            <a:r>
              <a:rPr lang="en-US" sz="1200" dirty="0"/>
              <a:t>Convert constructs into questions</a:t>
            </a:r>
          </a:p>
          <a:p>
            <a:pPr lvl="2">
              <a:spcBef>
                <a:spcPts val="0"/>
              </a:spcBef>
            </a:pPr>
            <a:r>
              <a:rPr lang="en-US" sz="1200" dirty="0"/>
              <a:t>The selected constructs should be converted and organized into questions</a:t>
            </a:r>
          </a:p>
          <a:p>
            <a:pPr lvl="2">
              <a:spcBef>
                <a:spcPts val="0"/>
              </a:spcBef>
            </a:pPr>
            <a:r>
              <a:rPr lang="en-US" sz="1200" dirty="0"/>
              <a:t>The organization of the questions can have a large impact on the information which can be yielded from the project</a:t>
            </a:r>
          </a:p>
          <a:p>
            <a:pPr lvl="2">
              <a:spcBef>
                <a:spcPts val="0"/>
              </a:spcBef>
            </a:pPr>
            <a:r>
              <a:rPr lang="en-US" sz="1200" dirty="0"/>
              <a:t>Craft questions that call for observation rather than interpretation</a:t>
            </a:r>
          </a:p>
          <a:p>
            <a:pPr lvl="1">
              <a:spcBef>
                <a:spcPts val="0"/>
              </a:spcBef>
            </a:pPr>
            <a:r>
              <a:rPr lang="en-US" sz="1200" dirty="0"/>
              <a:t>Capture unexpected responses</a:t>
            </a:r>
          </a:p>
          <a:p>
            <a:pPr lvl="2">
              <a:spcBef>
                <a:spcPts val="0"/>
              </a:spcBef>
            </a:pPr>
            <a:r>
              <a:rPr lang="en-US" sz="1200" dirty="0"/>
              <a:t>As researchers find new responses in the law, they can flag them so that the supervisor can add them to the potential answers for the questions </a:t>
            </a:r>
            <a:r>
              <a:rPr lang="en-US" sz="1200"/>
              <a:t>being studied</a:t>
            </a:r>
            <a:endParaRPr lang="en-US" sz="1200" dirty="0"/>
          </a:p>
        </p:txBody>
      </p:sp>
    </p:spTree>
    <p:extLst>
      <p:ext uri="{BB962C8B-B14F-4D97-AF65-F5344CB8AC3E}">
        <p14:creationId xmlns:p14="http://schemas.microsoft.com/office/powerpoint/2010/main" val="65943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5493-F6A3-DF4B-83DC-62887286B178}"/>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3CE94679-9145-AB45-84FB-762F9E9EE08F}"/>
              </a:ext>
            </a:extLst>
          </p:cNvPr>
          <p:cNvSpPr>
            <a:spLocks noGrp="1"/>
          </p:cNvSpPr>
          <p:nvPr>
            <p:ph type="body" idx="1"/>
          </p:nvPr>
        </p:nvSpPr>
        <p:spPr/>
        <p:txBody>
          <a:bodyPr/>
          <a:lstStyle/>
          <a:p>
            <a:r>
              <a:rPr lang="en-US" dirty="0"/>
              <a:t>Understand the goals of question development</a:t>
            </a:r>
          </a:p>
          <a:p>
            <a:pPr lvl="1"/>
            <a:r>
              <a:rPr lang="en-US" dirty="0"/>
              <a:t>Track the state of the law through a question and answer format</a:t>
            </a:r>
          </a:p>
          <a:p>
            <a:pPr lvl="1"/>
            <a:r>
              <a:rPr lang="en-US" dirty="0"/>
              <a:t>Create questions that measure the law, rather than interpret it</a:t>
            </a:r>
          </a:p>
          <a:p>
            <a:r>
              <a:rPr lang="en-US" dirty="0"/>
              <a:t>Learn how to draft coding questions</a:t>
            </a:r>
          </a:p>
          <a:p>
            <a:pPr lvl="1"/>
            <a:r>
              <a:rPr lang="en-US" dirty="0"/>
              <a:t>Review law and secondary sources</a:t>
            </a:r>
          </a:p>
          <a:p>
            <a:pPr lvl="1"/>
            <a:r>
              <a:rPr lang="en-US" dirty="0"/>
              <a:t>Identify constructs (features of the law)</a:t>
            </a:r>
          </a:p>
          <a:p>
            <a:pPr lvl="1"/>
            <a:r>
              <a:rPr lang="en-US" dirty="0"/>
              <a:t>Develop response sets</a:t>
            </a:r>
          </a:p>
          <a:p>
            <a:pPr lvl="1"/>
            <a:r>
              <a:rPr lang="en-US" dirty="0"/>
              <a:t>Convert constructs into questions</a:t>
            </a:r>
          </a:p>
          <a:p>
            <a:pPr lvl="1"/>
            <a:r>
              <a:rPr lang="en-US" dirty="0"/>
              <a:t>Capture unexpected responses through iterative coding</a:t>
            </a:r>
          </a:p>
        </p:txBody>
      </p:sp>
    </p:spTree>
    <p:extLst>
      <p:ext uri="{BB962C8B-B14F-4D97-AF65-F5344CB8AC3E}">
        <p14:creationId xmlns:p14="http://schemas.microsoft.com/office/powerpoint/2010/main" val="417006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C7D0-E339-D844-A2B0-4CD70A3DBB79}"/>
              </a:ext>
            </a:extLst>
          </p:cNvPr>
          <p:cNvSpPr>
            <a:spLocks noGrp="1"/>
          </p:cNvSpPr>
          <p:nvPr>
            <p:ph type="title"/>
          </p:nvPr>
        </p:nvSpPr>
        <p:spPr/>
        <p:txBody>
          <a:bodyPr/>
          <a:lstStyle/>
          <a:p>
            <a:r>
              <a:rPr lang="en-US" dirty="0"/>
              <a:t>Goals of question development</a:t>
            </a:r>
          </a:p>
        </p:txBody>
      </p:sp>
      <p:sp>
        <p:nvSpPr>
          <p:cNvPr id="3" name="Text Placeholder 2">
            <a:extLst>
              <a:ext uri="{FF2B5EF4-FFF2-40B4-BE49-F238E27FC236}">
                <a16:creationId xmlns:a16="http://schemas.microsoft.com/office/drawing/2014/main" id="{3AB32CCB-FA5C-C94D-BC07-77BD98D7F869}"/>
              </a:ext>
            </a:extLst>
          </p:cNvPr>
          <p:cNvSpPr>
            <a:spLocks noGrp="1"/>
          </p:cNvSpPr>
          <p:nvPr>
            <p:ph type="body" idx="1"/>
          </p:nvPr>
        </p:nvSpPr>
        <p:spPr/>
        <p:txBody>
          <a:bodyPr/>
          <a:lstStyle/>
          <a:p>
            <a:r>
              <a:rPr lang="en-US" dirty="0"/>
              <a:t>Tracks that state of the law through a question-and-answer format</a:t>
            </a:r>
          </a:p>
          <a:p>
            <a:pPr lvl="1"/>
            <a:r>
              <a:rPr lang="en-US" dirty="0"/>
              <a:t>This generates empirical data that can be used for evaluation</a:t>
            </a:r>
          </a:p>
          <a:p>
            <a:pPr lvl="1"/>
            <a:r>
              <a:rPr lang="en-US" dirty="0"/>
              <a:t>Asking the right questions can yield the information you are interested in obtaining for your study</a:t>
            </a:r>
          </a:p>
          <a:p>
            <a:pPr lvl="1"/>
            <a:r>
              <a:rPr lang="en-US" dirty="0"/>
              <a:t>This format lends itself to easily updating and maintaining the study</a:t>
            </a:r>
          </a:p>
        </p:txBody>
      </p:sp>
    </p:spTree>
    <p:extLst>
      <p:ext uri="{BB962C8B-B14F-4D97-AF65-F5344CB8AC3E}">
        <p14:creationId xmlns:p14="http://schemas.microsoft.com/office/powerpoint/2010/main" val="74030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C7D0-E339-D844-A2B0-4CD70A3DBB79}"/>
              </a:ext>
            </a:extLst>
          </p:cNvPr>
          <p:cNvSpPr>
            <a:spLocks noGrp="1"/>
          </p:cNvSpPr>
          <p:nvPr>
            <p:ph type="title"/>
          </p:nvPr>
        </p:nvSpPr>
        <p:spPr/>
        <p:txBody>
          <a:bodyPr/>
          <a:lstStyle/>
          <a:p>
            <a:r>
              <a:rPr lang="en-US" dirty="0"/>
              <a:t>Goals of question development</a:t>
            </a:r>
          </a:p>
        </p:txBody>
      </p:sp>
      <p:sp>
        <p:nvSpPr>
          <p:cNvPr id="3" name="Text Placeholder 2">
            <a:extLst>
              <a:ext uri="{FF2B5EF4-FFF2-40B4-BE49-F238E27FC236}">
                <a16:creationId xmlns:a16="http://schemas.microsoft.com/office/drawing/2014/main" id="{3AB32CCB-FA5C-C94D-BC07-77BD98D7F869}"/>
              </a:ext>
            </a:extLst>
          </p:cNvPr>
          <p:cNvSpPr>
            <a:spLocks noGrp="1"/>
          </p:cNvSpPr>
          <p:nvPr>
            <p:ph type="body" idx="1"/>
          </p:nvPr>
        </p:nvSpPr>
        <p:spPr/>
        <p:txBody>
          <a:bodyPr/>
          <a:lstStyle/>
          <a:p>
            <a:r>
              <a:rPr lang="en-US" dirty="0"/>
              <a:t>Create questions that measure the law rather than interpret it</a:t>
            </a:r>
          </a:p>
          <a:p>
            <a:pPr lvl="1"/>
            <a:r>
              <a:rPr lang="en-US" dirty="0"/>
              <a:t>The structure and wording of your questions yields clear responses, which can be collected consistently by different researchers who are unfamiliar with the topic</a:t>
            </a:r>
          </a:p>
          <a:p>
            <a:pPr lvl="1"/>
            <a:r>
              <a:rPr lang="en-US" dirty="0"/>
              <a:t>Well-crafted questions make coding easy and efficient</a:t>
            </a:r>
          </a:p>
          <a:p>
            <a:pPr marL="596900" lvl="1" indent="0">
              <a:buNone/>
            </a:pPr>
            <a:endParaRPr lang="en-US" dirty="0"/>
          </a:p>
        </p:txBody>
      </p:sp>
    </p:spTree>
    <p:extLst>
      <p:ext uri="{BB962C8B-B14F-4D97-AF65-F5344CB8AC3E}">
        <p14:creationId xmlns:p14="http://schemas.microsoft.com/office/powerpoint/2010/main" val="285005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B6E3-0A20-1E47-9470-BD66906024D0}"/>
              </a:ext>
            </a:extLst>
          </p:cNvPr>
          <p:cNvSpPr>
            <a:spLocks noGrp="1"/>
          </p:cNvSpPr>
          <p:nvPr>
            <p:ph type="title"/>
          </p:nvPr>
        </p:nvSpPr>
        <p:spPr/>
        <p:txBody>
          <a:bodyPr/>
          <a:lstStyle/>
          <a:p>
            <a:r>
              <a:rPr lang="en-US" dirty="0"/>
              <a:t>Drafting coding questions</a:t>
            </a:r>
            <a:r>
              <a:rPr lang="en-US" dirty="0">
                <a:solidFill>
                  <a:sysClr val="window" lastClr="FFFFFF"/>
                </a:solidFill>
                <a:latin typeface="Arial" panose="020B0604020202020204" pitchFamily="34" charset="0"/>
                <a:cs typeface="Arial" panose="020B0604020202020204" pitchFamily="34" charset="0"/>
              </a:rPr>
              <a:t>1</a:t>
            </a:r>
            <a:br>
              <a:rPr lang="en-US" dirty="0">
                <a:solidFill>
                  <a:sysClr val="window" lastClr="FFFFFF"/>
                </a:solidFill>
                <a:latin typeface="Arial" panose="020B0604020202020204" pitchFamily="34" charset="0"/>
                <a:cs typeface="Arial" panose="020B0604020202020204" pitchFamily="34" charset="0"/>
              </a:rPr>
            </a:br>
            <a:endParaRPr lang="en-US" dirty="0"/>
          </a:p>
        </p:txBody>
      </p:sp>
      <p:graphicFrame>
        <p:nvGraphicFramePr>
          <p:cNvPr id="3" name="Content Placeholder 3">
            <a:extLst>
              <a:ext uri="{FF2B5EF4-FFF2-40B4-BE49-F238E27FC236}">
                <a16:creationId xmlns:a16="http://schemas.microsoft.com/office/drawing/2014/main" id="{67A9BCEE-142E-8646-B9FB-74D60D342A21}"/>
              </a:ext>
            </a:extLst>
          </p:cNvPr>
          <p:cNvGraphicFramePr>
            <a:graphicFrameLocks/>
          </p:cNvGraphicFramePr>
          <p:nvPr>
            <p:extLst>
              <p:ext uri="{D42A27DB-BD31-4B8C-83A1-F6EECF244321}">
                <p14:modId xmlns:p14="http://schemas.microsoft.com/office/powerpoint/2010/main" val="143145441"/>
              </p:ext>
            </p:extLst>
          </p:nvPr>
        </p:nvGraphicFramePr>
        <p:xfrm>
          <a:off x="2108404" y="688916"/>
          <a:ext cx="4927191" cy="4321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06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6DBB-2C2D-AF43-9EAA-7655C40E180F}"/>
              </a:ext>
            </a:extLst>
          </p:cNvPr>
          <p:cNvSpPr>
            <a:spLocks noGrp="1"/>
          </p:cNvSpPr>
          <p:nvPr>
            <p:ph type="title"/>
          </p:nvPr>
        </p:nvSpPr>
        <p:spPr/>
        <p:txBody>
          <a:bodyPr/>
          <a:lstStyle/>
          <a:p>
            <a:r>
              <a:rPr lang="en-US" dirty="0"/>
              <a:t>Review law and secondary sources</a:t>
            </a:r>
          </a:p>
        </p:txBody>
      </p:sp>
      <p:sp>
        <p:nvSpPr>
          <p:cNvPr id="3" name="Text Placeholder 2">
            <a:extLst>
              <a:ext uri="{FF2B5EF4-FFF2-40B4-BE49-F238E27FC236}">
                <a16:creationId xmlns:a16="http://schemas.microsoft.com/office/drawing/2014/main" id="{28195B12-B34B-C441-BF30-26049CA5F833}"/>
              </a:ext>
            </a:extLst>
          </p:cNvPr>
          <p:cNvSpPr>
            <a:spLocks noGrp="1"/>
          </p:cNvSpPr>
          <p:nvPr>
            <p:ph type="body" idx="1"/>
          </p:nvPr>
        </p:nvSpPr>
        <p:spPr/>
        <p:txBody>
          <a:bodyPr/>
          <a:lstStyle/>
          <a:p>
            <a:r>
              <a:rPr lang="en-US" dirty="0"/>
              <a:t>Reviewing the research you did in Module 2 will provide needed context to draft coding questions</a:t>
            </a:r>
          </a:p>
          <a:p>
            <a:r>
              <a:rPr lang="en-US" dirty="0"/>
              <a:t>Review</a:t>
            </a:r>
          </a:p>
          <a:p>
            <a:pPr lvl="1"/>
            <a:r>
              <a:rPr lang="en-US" dirty="0"/>
              <a:t>Five State Memorandum</a:t>
            </a:r>
          </a:p>
          <a:p>
            <a:pPr lvl="1"/>
            <a:r>
              <a:rPr lang="en-US" dirty="0"/>
              <a:t>Sample of laws</a:t>
            </a:r>
          </a:p>
          <a:p>
            <a:pPr lvl="1"/>
            <a:r>
              <a:rPr lang="en-US" dirty="0"/>
              <a:t>Secondary sources</a:t>
            </a:r>
          </a:p>
        </p:txBody>
      </p:sp>
    </p:spTree>
    <p:extLst>
      <p:ext uri="{BB962C8B-B14F-4D97-AF65-F5344CB8AC3E}">
        <p14:creationId xmlns:p14="http://schemas.microsoft.com/office/powerpoint/2010/main" val="217866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8EF10DE5-52F1-7049-B3F8-D8A175E5A0C3}"/>
              </a:ext>
            </a:extLst>
          </p:cNvPr>
          <p:cNvSpPr>
            <a:spLocks noGrp="1"/>
          </p:cNvSpPr>
          <p:nvPr>
            <p:ph type="title"/>
          </p:nvPr>
        </p:nvSpPr>
        <p:spPr/>
        <p:txBody>
          <a:bodyPr/>
          <a:lstStyle/>
          <a:p>
            <a:r>
              <a:rPr lang="en-US" dirty="0"/>
              <a:t>Finalize list of constructs</a:t>
            </a:r>
          </a:p>
        </p:txBody>
      </p:sp>
      <p:sp>
        <p:nvSpPr>
          <p:cNvPr id="19" name="Rectangle 18"/>
          <p:cNvSpPr/>
          <p:nvPr/>
        </p:nvSpPr>
        <p:spPr>
          <a:xfrm>
            <a:off x="5468867" y="1858057"/>
            <a:ext cx="2962656" cy="3048481"/>
          </a:xfrm>
          <a:prstGeom prst="rect">
            <a:avLst/>
          </a:prstGeom>
          <a:solidFill>
            <a:sysClr val="window" lastClr="FFFFFF">
              <a:lumMod val="85000"/>
            </a:sysClr>
          </a:solidFill>
          <a:ln w="9525" cap="flat" cmpd="sng" algn="ctr">
            <a:noFill/>
            <a:prstDash val="solid"/>
          </a:ln>
          <a:effectLst/>
        </p:spPr>
        <p:txBody>
          <a:bodyPr rtlCol="0" anchor="t"/>
          <a:lstStyle/>
          <a:p>
            <a:pPr algn="ctr" defTabSz="457189">
              <a:lnSpc>
                <a:spcPct val="150000"/>
              </a:lnSpc>
              <a:defRPr/>
            </a:pPr>
            <a:r>
              <a:rPr lang="en-US" sz="1800" dirty="0">
                <a:solidFill>
                  <a:schemeClr val="tx1"/>
                </a:solidFill>
              </a:rPr>
              <a:t>Device prohibited</a:t>
            </a:r>
          </a:p>
          <a:p>
            <a:pPr algn="ctr" defTabSz="457189">
              <a:lnSpc>
                <a:spcPct val="150000"/>
              </a:lnSpc>
              <a:defRPr/>
            </a:pPr>
            <a:r>
              <a:rPr lang="en-US" sz="1800" dirty="0">
                <a:solidFill>
                  <a:schemeClr val="tx1"/>
                </a:solidFill>
              </a:rPr>
              <a:t>Prohibited behavior</a:t>
            </a:r>
          </a:p>
          <a:p>
            <a:pPr algn="ctr" defTabSz="457189">
              <a:lnSpc>
                <a:spcPct val="150000"/>
              </a:lnSpc>
              <a:defRPr/>
            </a:pPr>
            <a:r>
              <a:rPr lang="en-US" sz="1800" dirty="0">
                <a:solidFill>
                  <a:schemeClr val="tx1"/>
                </a:solidFill>
              </a:rPr>
              <a:t>Emergency use</a:t>
            </a:r>
          </a:p>
          <a:p>
            <a:pPr algn="ctr" defTabSz="457189">
              <a:lnSpc>
                <a:spcPct val="150000"/>
              </a:lnSpc>
              <a:defRPr/>
            </a:pPr>
            <a:r>
              <a:rPr lang="en-US" sz="1800" dirty="0">
                <a:solidFill>
                  <a:schemeClr val="tx1"/>
                </a:solidFill>
              </a:rPr>
              <a:t>Type of driver</a:t>
            </a:r>
          </a:p>
        </p:txBody>
      </p:sp>
      <p:sp>
        <p:nvSpPr>
          <p:cNvPr id="20" name="Rectangle 19"/>
          <p:cNvSpPr/>
          <p:nvPr/>
        </p:nvSpPr>
        <p:spPr>
          <a:xfrm>
            <a:off x="725137" y="1882910"/>
            <a:ext cx="2953832" cy="3023628"/>
          </a:xfrm>
          <a:prstGeom prst="rect">
            <a:avLst/>
          </a:prstGeom>
          <a:solidFill>
            <a:sysClr val="window" lastClr="FFFFFF">
              <a:lumMod val="85000"/>
            </a:sysClr>
          </a:solidFill>
          <a:ln w="9525" cap="flat" cmpd="sng" algn="ctr">
            <a:noFill/>
            <a:prstDash val="solid"/>
          </a:ln>
          <a:effectLst/>
        </p:spPr>
        <p:txBody>
          <a:bodyPr rtlCol="0" anchor="t"/>
          <a:lstStyle/>
          <a:p>
            <a:pPr algn="ctr" defTabSz="457189">
              <a:lnSpc>
                <a:spcPct val="150000"/>
              </a:lnSpc>
              <a:defRPr/>
            </a:pPr>
            <a:r>
              <a:rPr lang="en-US" sz="1800" dirty="0">
                <a:solidFill>
                  <a:schemeClr val="tx1"/>
                </a:solidFill>
              </a:rPr>
              <a:t>Device prohibited</a:t>
            </a:r>
          </a:p>
          <a:p>
            <a:pPr algn="ctr" defTabSz="457189">
              <a:lnSpc>
                <a:spcPct val="150000"/>
              </a:lnSpc>
              <a:defRPr/>
            </a:pPr>
            <a:r>
              <a:rPr lang="en-US" sz="1800" dirty="0">
                <a:solidFill>
                  <a:schemeClr val="tx1"/>
                </a:solidFill>
              </a:rPr>
              <a:t>Prohibited behavior</a:t>
            </a:r>
          </a:p>
          <a:p>
            <a:pPr algn="ctr" defTabSz="457189">
              <a:lnSpc>
                <a:spcPct val="150000"/>
              </a:lnSpc>
              <a:defRPr/>
            </a:pPr>
            <a:r>
              <a:rPr lang="en-US" sz="1800" dirty="0">
                <a:solidFill>
                  <a:schemeClr val="tx1"/>
                </a:solidFill>
              </a:rPr>
              <a:t>Age of prohibition</a:t>
            </a:r>
          </a:p>
          <a:p>
            <a:pPr algn="ctr" defTabSz="457189">
              <a:lnSpc>
                <a:spcPct val="150000"/>
              </a:lnSpc>
              <a:defRPr/>
            </a:pPr>
            <a:r>
              <a:rPr lang="en-US" sz="1800" dirty="0">
                <a:solidFill>
                  <a:schemeClr val="tx1"/>
                </a:solidFill>
              </a:rPr>
              <a:t>Emergency use</a:t>
            </a:r>
          </a:p>
          <a:p>
            <a:pPr algn="ctr" defTabSz="457189">
              <a:lnSpc>
                <a:spcPct val="150000"/>
              </a:lnSpc>
              <a:defRPr/>
            </a:pPr>
            <a:r>
              <a:rPr lang="en-US" sz="1800" dirty="0">
                <a:solidFill>
                  <a:schemeClr val="tx1"/>
                </a:solidFill>
              </a:rPr>
              <a:t>Driving record</a:t>
            </a:r>
          </a:p>
          <a:p>
            <a:pPr algn="ctr" defTabSz="457189">
              <a:lnSpc>
                <a:spcPct val="150000"/>
              </a:lnSpc>
              <a:defRPr/>
            </a:pPr>
            <a:r>
              <a:rPr lang="en-US" sz="1800" dirty="0">
                <a:solidFill>
                  <a:schemeClr val="tx1"/>
                </a:solidFill>
              </a:rPr>
              <a:t>Type of drive</a:t>
            </a:r>
          </a:p>
          <a:p>
            <a:pPr algn="ctr" defTabSz="457189">
              <a:lnSpc>
                <a:spcPct val="150000"/>
              </a:lnSpc>
              <a:defRPr/>
            </a:pPr>
            <a:r>
              <a:rPr lang="en-US" sz="1800" dirty="0">
                <a:solidFill>
                  <a:schemeClr val="tx1"/>
                </a:solidFill>
              </a:rPr>
              <a:t>Use exceptions</a:t>
            </a:r>
          </a:p>
        </p:txBody>
      </p:sp>
      <p:sp>
        <p:nvSpPr>
          <p:cNvPr id="21" name="Rectangle 20"/>
          <p:cNvSpPr/>
          <p:nvPr/>
        </p:nvSpPr>
        <p:spPr>
          <a:xfrm>
            <a:off x="720725" y="892310"/>
            <a:ext cx="2962656" cy="990600"/>
          </a:xfrm>
          <a:prstGeom prst="rect">
            <a:avLst/>
          </a:prstGeom>
          <a:solidFill>
            <a:schemeClr val="tx1"/>
          </a:solidFill>
          <a:ln w="25400" cap="flat" cmpd="sng" algn="ctr">
            <a:noFill/>
            <a:prstDash val="solid"/>
          </a:ln>
          <a:effectLst/>
        </p:spPr>
        <p:txBody>
          <a:bodyPr anchor="ctr"/>
          <a:lstStyle/>
          <a:p>
            <a:pPr algn="ctr" defTabSz="457189">
              <a:defRPr/>
            </a:pPr>
            <a:r>
              <a:rPr lang="en-US" sz="2000" b="1">
                <a:solidFill>
                  <a:schemeClr val="bg1"/>
                </a:solidFill>
                <a:latin typeface="+mj-lt"/>
              </a:rPr>
              <a:t>Initial constructs observed in the law</a:t>
            </a:r>
          </a:p>
        </p:txBody>
      </p:sp>
      <p:sp>
        <p:nvSpPr>
          <p:cNvPr id="22" name="Rectangle 21"/>
          <p:cNvSpPr/>
          <p:nvPr/>
        </p:nvSpPr>
        <p:spPr>
          <a:xfrm>
            <a:off x="5468867" y="867458"/>
            <a:ext cx="2962656" cy="990600"/>
          </a:xfrm>
          <a:prstGeom prst="rect">
            <a:avLst/>
          </a:prstGeom>
          <a:solidFill>
            <a:schemeClr val="accent6"/>
          </a:solidFill>
          <a:ln w="25400" cap="flat" cmpd="sng" algn="ctr">
            <a:noFill/>
            <a:prstDash val="solid"/>
          </a:ln>
          <a:effectLst/>
        </p:spPr>
        <p:txBody>
          <a:bodyPr anchor="ctr"/>
          <a:lstStyle/>
          <a:p>
            <a:pPr algn="ctr" defTabSz="457189">
              <a:defRPr/>
            </a:pPr>
            <a:r>
              <a:rPr lang="en-US" sz="2000" b="1">
                <a:solidFill>
                  <a:srgbClr val="FFFFFF"/>
                </a:solidFill>
                <a:latin typeface="+mj-lt"/>
              </a:rPr>
              <a:t>Constructs after narrowing the scope</a:t>
            </a:r>
          </a:p>
        </p:txBody>
      </p:sp>
      <p:cxnSp>
        <p:nvCxnSpPr>
          <p:cNvPr id="23" name="Straight Arrow Connector 22"/>
          <p:cNvCxnSpPr/>
          <p:nvPr/>
        </p:nvCxnSpPr>
        <p:spPr>
          <a:xfrm>
            <a:off x="3790947" y="1289323"/>
            <a:ext cx="1498162" cy="9921"/>
          </a:xfrm>
          <a:prstGeom prst="straightConnector1">
            <a:avLst/>
          </a:prstGeom>
          <a:noFill/>
          <a:ln w="57150" cap="flat" cmpd="sng" algn="ctr">
            <a:solidFill>
              <a:srgbClr val="981E32"/>
            </a:solidFill>
            <a:prstDash val="solid"/>
            <a:headEnd type="none"/>
            <a:tailEnd type="triangle"/>
          </a:ln>
          <a:effectLst/>
        </p:spPr>
      </p:cxnSp>
    </p:spTree>
    <p:extLst>
      <p:ext uri="{BB962C8B-B14F-4D97-AF65-F5344CB8AC3E}">
        <p14:creationId xmlns:p14="http://schemas.microsoft.com/office/powerpoint/2010/main" val="315732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24" name="Content Placeholder 3"/>
          <p:cNvGraphicFramePr>
            <a:graphicFrameLocks/>
          </p:cNvGraphicFramePr>
          <p:nvPr/>
        </p:nvGraphicFramePr>
        <p:xfrm>
          <a:off x="457200" y="849541"/>
          <a:ext cx="8036126" cy="3916608"/>
        </p:xfrm>
        <a:graphic>
          <a:graphicData uri="http://schemas.openxmlformats.org/drawingml/2006/table">
            <a:tbl>
              <a:tblPr firstRow="1" bandRow="1">
                <a:tableStyleId>{00A15C55-8517-42AA-B614-E9B94910E393}</a:tableStyleId>
              </a:tblPr>
              <a:tblGrid>
                <a:gridCol w="1511000">
                  <a:extLst>
                    <a:ext uri="{9D8B030D-6E8A-4147-A177-3AD203B41FA5}">
                      <a16:colId xmlns:a16="http://schemas.microsoft.com/office/drawing/2014/main" val="20000"/>
                    </a:ext>
                  </a:extLst>
                </a:gridCol>
                <a:gridCol w="3262563">
                  <a:extLst>
                    <a:ext uri="{9D8B030D-6E8A-4147-A177-3AD203B41FA5}">
                      <a16:colId xmlns:a16="http://schemas.microsoft.com/office/drawing/2014/main" val="498830705"/>
                    </a:ext>
                  </a:extLst>
                </a:gridCol>
                <a:gridCol w="3262563">
                  <a:extLst>
                    <a:ext uri="{9D8B030D-6E8A-4147-A177-3AD203B41FA5}">
                      <a16:colId xmlns:a16="http://schemas.microsoft.com/office/drawing/2014/main" val="20001"/>
                    </a:ext>
                  </a:extLst>
                </a:gridCol>
              </a:tblGrid>
              <a:tr h="637777">
                <a:tc>
                  <a:txBody>
                    <a:bodyPr/>
                    <a:lstStyle/>
                    <a:p>
                      <a:r>
                        <a:rPr lang="en-US" sz="1900">
                          <a:solidFill>
                            <a:sysClr val="windowText" lastClr="000000"/>
                          </a:solidFill>
                        </a:rPr>
                        <a:t>Standard constructs</a:t>
                      </a:r>
                    </a:p>
                  </a:txBody>
                  <a:tcPr/>
                </a:tc>
                <a:tc>
                  <a:txBody>
                    <a:bodyPr/>
                    <a:lstStyle/>
                    <a:p>
                      <a:r>
                        <a:rPr lang="en-US" sz="1900" dirty="0">
                          <a:solidFill>
                            <a:sysClr val="windowText" lastClr="000000"/>
                          </a:solidFill>
                        </a:rPr>
                        <a:t>Construct variables</a:t>
                      </a:r>
                    </a:p>
                  </a:txBody>
                  <a:tcPr/>
                </a:tc>
                <a:tc>
                  <a:txBody>
                    <a:bodyPr/>
                    <a:lstStyle/>
                    <a:p>
                      <a:r>
                        <a:rPr lang="en-US" sz="1900" dirty="0">
                          <a:solidFill>
                            <a:sysClr val="windowText" lastClr="000000"/>
                          </a:solidFill>
                        </a:rPr>
                        <a:t>Examples</a:t>
                      </a:r>
                    </a:p>
                  </a:txBody>
                  <a:tcPr/>
                </a:tc>
                <a:extLst>
                  <a:ext uri="{0D108BD9-81ED-4DB2-BD59-A6C34878D82A}">
                    <a16:rowId xmlns:a16="http://schemas.microsoft.com/office/drawing/2014/main" val="10000"/>
                  </a:ext>
                </a:extLst>
              </a:tr>
              <a:tr h="811512">
                <a:tc>
                  <a:txBody>
                    <a:bodyPr/>
                    <a:lstStyle/>
                    <a:p>
                      <a:r>
                        <a:rPr lang="en-US" sz="1600" dirty="0">
                          <a:solidFill>
                            <a:sysClr val="windowText" lastClr="000000"/>
                          </a:solidFill>
                        </a:rPr>
                        <a:t>Jurisdictions</a:t>
                      </a:r>
                    </a:p>
                  </a:txBody>
                  <a:tcPr anchor="ctr"/>
                </a:tc>
                <a:tc>
                  <a:txBody>
                    <a:bodyPr/>
                    <a:lstStyle/>
                    <a:p>
                      <a:pPr lvl="1"/>
                      <a:r>
                        <a:rPr lang="en-US" sz="1600" i="0" dirty="0">
                          <a:solidFill>
                            <a:sysClr val="windowText" lastClr="000000"/>
                          </a:solidFill>
                        </a:rPr>
                        <a:t>Country, states, counties, cities, organizations, etc.</a:t>
                      </a:r>
                    </a:p>
                  </a:txBody>
                  <a:tcPr anchor="ctr"/>
                </a:tc>
                <a:tc>
                  <a:txBody>
                    <a:bodyPr/>
                    <a:lstStyle/>
                    <a:p>
                      <a:pPr lvl="1"/>
                      <a:r>
                        <a:rPr lang="en-US" sz="1600" dirty="0">
                          <a:solidFill>
                            <a:sysClr val="windowText" lastClr="000000"/>
                          </a:solidFill>
                        </a:rPr>
                        <a:t>United States, Maryland, Anne Arundel, Annapolis</a:t>
                      </a:r>
                      <a:endParaRPr lang="en-US" sz="1600" i="1" dirty="0">
                        <a:solidFill>
                          <a:sysClr val="windowText" lastClr="000000"/>
                        </a:solidFill>
                      </a:endParaRPr>
                    </a:p>
                  </a:txBody>
                  <a:tcPr anchor="ctr"/>
                </a:tc>
                <a:extLst>
                  <a:ext uri="{0D108BD9-81ED-4DB2-BD59-A6C34878D82A}">
                    <a16:rowId xmlns:a16="http://schemas.microsoft.com/office/drawing/2014/main" val="10001"/>
                  </a:ext>
                </a:extLst>
              </a:tr>
              <a:tr h="811512">
                <a:tc>
                  <a:txBody>
                    <a:bodyPr/>
                    <a:lstStyle/>
                    <a:p>
                      <a:r>
                        <a:rPr lang="en-US" sz="1600" dirty="0">
                          <a:solidFill>
                            <a:sysClr val="windowText" lastClr="000000"/>
                          </a:solidFill>
                        </a:rPr>
                        <a:t>Effective date</a:t>
                      </a:r>
                    </a:p>
                  </a:txBody>
                  <a:tcPr anchor="ctr"/>
                </a:tc>
                <a:tc>
                  <a:txBody>
                    <a:bodyPr/>
                    <a:lstStyle/>
                    <a:p>
                      <a:pPr lvl="1"/>
                      <a:r>
                        <a:rPr lang="en-US" sz="1600" i="0" dirty="0">
                          <a:solidFill>
                            <a:sysClr val="windowText" lastClr="000000"/>
                          </a:solidFill>
                        </a:rPr>
                        <a:t>Month, day, year</a:t>
                      </a:r>
                    </a:p>
                  </a:txBody>
                  <a:tcPr anchor="ctr"/>
                </a:tc>
                <a:tc>
                  <a:txBody>
                    <a:bodyPr/>
                    <a:lstStyle/>
                    <a:p>
                      <a:pPr lvl="1"/>
                      <a:r>
                        <a:rPr lang="en-US" sz="1600" baseline="0" dirty="0">
                          <a:solidFill>
                            <a:sysClr val="windowText" lastClr="000000"/>
                          </a:solidFill>
                        </a:rPr>
                        <a:t>January 1, 2015</a:t>
                      </a:r>
                    </a:p>
                    <a:p>
                      <a:pPr lvl="1"/>
                      <a:r>
                        <a:rPr lang="en-US" sz="1600" baseline="0" dirty="0">
                          <a:solidFill>
                            <a:sysClr val="windowText" lastClr="000000"/>
                          </a:solidFill>
                        </a:rPr>
                        <a:t>October 1, 2009</a:t>
                      </a:r>
                      <a:endParaRPr lang="en-US" sz="1600" i="1" dirty="0">
                        <a:solidFill>
                          <a:sysClr val="windowText" lastClr="000000"/>
                        </a:solidFill>
                      </a:endParaRPr>
                    </a:p>
                  </a:txBody>
                  <a:tcPr anchor="ctr"/>
                </a:tc>
                <a:extLst>
                  <a:ext uri="{0D108BD9-81ED-4DB2-BD59-A6C34878D82A}">
                    <a16:rowId xmlns:a16="http://schemas.microsoft.com/office/drawing/2014/main" val="10002"/>
                  </a:ext>
                </a:extLst>
              </a:tr>
              <a:tr h="811512">
                <a:tc>
                  <a:txBody>
                    <a:bodyPr/>
                    <a:lstStyle/>
                    <a:p>
                      <a:r>
                        <a:rPr lang="en-US" sz="1600" dirty="0">
                          <a:solidFill>
                            <a:sysClr val="windowText" lastClr="000000"/>
                          </a:solidFill>
                        </a:rPr>
                        <a:t>FIPS</a:t>
                      </a:r>
                      <a:r>
                        <a:rPr lang="en-US" sz="1600" baseline="0" dirty="0">
                          <a:solidFill>
                            <a:sysClr val="windowText" lastClr="000000"/>
                          </a:solidFill>
                        </a:rPr>
                        <a:t> code</a:t>
                      </a:r>
                      <a:endParaRPr lang="en-US" sz="1600" dirty="0">
                        <a:solidFill>
                          <a:sysClr val="windowText" lastClr="000000"/>
                        </a:solidFill>
                      </a:endParaRPr>
                    </a:p>
                  </a:txBody>
                  <a:tcPr anchor="ctr"/>
                </a:tc>
                <a:tc>
                  <a:txBody>
                    <a:bodyPr/>
                    <a:lstStyle/>
                    <a:p>
                      <a:pPr lvl="1"/>
                      <a:r>
                        <a:rPr lang="en-US" sz="1600" i="0" dirty="0">
                          <a:solidFill>
                            <a:sysClr val="windowText" lastClr="000000"/>
                          </a:solidFill>
                        </a:rPr>
                        <a:t>Federal Informational Processing Standard</a:t>
                      </a:r>
                    </a:p>
                  </a:txBody>
                  <a:tcPr anchor="ctr"/>
                </a:tc>
                <a:tc>
                  <a:txBody>
                    <a:bodyPr/>
                    <a:lstStyle/>
                    <a:p>
                      <a:pPr lvl="1"/>
                      <a:r>
                        <a:rPr lang="en-US" sz="1600" dirty="0">
                          <a:solidFill>
                            <a:sysClr val="windowText" lastClr="000000"/>
                          </a:solidFill>
                        </a:rPr>
                        <a:t>Alabama-01</a:t>
                      </a:r>
                    </a:p>
                    <a:p>
                      <a:pPr lvl="1"/>
                      <a:r>
                        <a:rPr lang="en-US" sz="1600" dirty="0">
                          <a:solidFill>
                            <a:sysClr val="windowText" lastClr="000000"/>
                          </a:solidFill>
                        </a:rPr>
                        <a:t>Alaska-02</a:t>
                      </a:r>
                      <a:endParaRPr lang="en-US" sz="1600" i="1" dirty="0">
                        <a:solidFill>
                          <a:sysClr val="windowText" lastClr="000000"/>
                        </a:solidFill>
                      </a:endParaRPr>
                    </a:p>
                  </a:txBody>
                  <a:tcPr anchor="ctr"/>
                </a:tc>
                <a:extLst>
                  <a:ext uri="{0D108BD9-81ED-4DB2-BD59-A6C34878D82A}">
                    <a16:rowId xmlns:a16="http://schemas.microsoft.com/office/drawing/2014/main" val="10003"/>
                  </a:ext>
                </a:extLst>
              </a:tr>
              <a:tr h="811512">
                <a:tc>
                  <a:txBody>
                    <a:bodyPr/>
                    <a:lstStyle/>
                    <a:p>
                      <a:r>
                        <a:rPr lang="en-US" sz="1600" dirty="0">
                          <a:solidFill>
                            <a:sysClr val="windowText" lastClr="000000"/>
                          </a:solidFill>
                        </a:rPr>
                        <a:t>Coder</a:t>
                      </a:r>
                      <a:r>
                        <a:rPr lang="en-US" sz="1600" baseline="0" dirty="0">
                          <a:solidFill>
                            <a:sysClr val="windowText" lastClr="000000"/>
                          </a:solidFill>
                        </a:rPr>
                        <a:t> name</a:t>
                      </a:r>
                      <a:endParaRPr lang="en-US" sz="1600" dirty="0">
                        <a:solidFill>
                          <a:sysClr val="windowText" lastClr="000000"/>
                        </a:solidFill>
                      </a:endParaRPr>
                    </a:p>
                  </a:txBody>
                  <a:tcPr anchor="ctr"/>
                </a:tc>
                <a:tc>
                  <a:txBody>
                    <a:bodyPr/>
                    <a:lstStyle/>
                    <a:p>
                      <a:pPr lvl="1"/>
                      <a:r>
                        <a:rPr lang="en-US" sz="1600" i="0" baseline="0" dirty="0">
                          <a:solidFill>
                            <a:sysClr val="windowText" lastClr="000000"/>
                          </a:solidFill>
                        </a:rPr>
                        <a:t>Research who coded the current project</a:t>
                      </a:r>
                    </a:p>
                  </a:txBody>
                  <a:tcPr anchor="ctr"/>
                </a:tc>
                <a:tc>
                  <a:txBody>
                    <a:bodyPr/>
                    <a:lstStyle/>
                    <a:p>
                      <a:pPr lvl="1"/>
                      <a:r>
                        <a:rPr lang="en-US" sz="1600" baseline="0" dirty="0">
                          <a:solidFill>
                            <a:sysClr val="windowText" lastClr="000000"/>
                          </a:solidFill>
                        </a:rPr>
                        <a:t>John Doe</a:t>
                      </a:r>
                    </a:p>
                    <a:p>
                      <a:pPr lvl="1"/>
                      <a:r>
                        <a:rPr lang="en-US" sz="1600" baseline="0" dirty="0">
                          <a:solidFill>
                            <a:sysClr val="windowText" lastClr="000000"/>
                          </a:solidFill>
                        </a:rPr>
                        <a:t>Jane Doe</a:t>
                      </a:r>
                      <a:endParaRPr lang="en-US" sz="1600" i="1" baseline="0" dirty="0">
                        <a:solidFill>
                          <a:sysClr val="windowText" lastClr="000000"/>
                        </a:solidFill>
                      </a:endParaRPr>
                    </a:p>
                  </a:txBody>
                  <a:tcPr anchor="ct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9FA764DA-09DE-DC48-A9AA-B48928F5EEB9}"/>
              </a:ext>
            </a:extLst>
          </p:cNvPr>
          <p:cNvSpPr>
            <a:spLocks noGrp="1"/>
          </p:cNvSpPr>
          <p:nvPr>
            <p:ph type="title"/>
          </p:nvPr>
        </p:nvSpPr>
        <p:spPr/>
        <p:txBody>
          <a:bodyPr/>
          <a:lstStyle/>
          <a:p>
            <a:r>
              <a:rPr lang="en-US" dirty="0"/>
              <a:t>Set standard constructs</a:t>
            </a:r>
          </a:p>
        </p:txBody>
      </p:sp>
    </p:spTree>
    <p:extLst>
      <p:ext uri="{BB962C8B-B14F-4D97-AF65-F5344CB8AC3E}">
        <p14:creationId xmlns:p14="http://schemas.microsoft.com/office/powerpoint/2010/main" val="307968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B52-145A-264B-BA87-4F79166B0CAA}"/>
              </a:ext>
            </a:extLst>
          </p:cNvPr>
          <p:cNvSpPr>
            <a:spLocks noGrp="1"/>
          </p:cNvSpPr>
          <p:nvPr>
            <p:ph type="title"/>
          </p:nvPr>
        </p:nvSpPr>
        <p:spPr/>
        <p:txBody>
          <a:bodyPr/>
          <a:lstStyle/>
          <a:p>
            <a:r>
              <a:rPr lang="en-US" dirty="0"/>
              <a:t>Developing response sets</a:t>
            </a:r>
          </a:p>
        </p:txBody>
      </p:sp>
      <p:graphicFrame>
        <p:nvGraphicFramePr>
          <p:cNvPr id="4" name="Content Placeholder 5">
            <a:extLst>
              <a:ext uri="{FF2B5EF4-FFF2-40B4-BE49-F238E27FC236}">
                <a16:creationId xmlns:a16="http://schemas.microsoft.com/office/drawing/2014/main" id="{FA749256-CACE-2343-86E8-5C76B3E58638}"/>
              </a:ext>
            </a:extLst>
          </p:cNvPr>
          <p:cNvGraphicFramePr>
            <a:graphicFrameLocks/>
          </p:cNvGraphicFramePr>
          <p:nvPr>
            <p:extLst>
              <p:ext uri="{D42A27DB-BD31-4B8C-83A1-F6EECF244321}">
                <p14:modId xmlns:p14="http://schemas.microsoft.com/office/powerpoint/2010/main" val="450196665"/>
              </p:ext>
            </p:extLst>
          </p:nvPr>
        </p:nvGraphicFramePr>
        <p:xfrm>
          <a:off x="715277" y="1442301"/>
          <a:ext cx="7713446" cy="3126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C305942-2FEC-9545-9C18-59FD003DF6E0}"/>
              </a:ext>
            </a:extLst>
          </p:cNvPr>
          <p:cNvSpPr txBox="1"/>
          <p:nvPr/>
        </p:nvSpPr>
        <p:spPr>
          <a:xfrm>
            <a:off x="563831" y="1072969"/>
            <a:ext cx="2461372" cy="369332"/>
          </a:xfrm>
          <a:prstGeom prst="rect">
            <a:avLst/>
          </a:prstGeom>
          <a:noFill/>
        </p:spPr>
        <p:txBody>
          <a:bodyPr wrap="square" rtlCol="0">
            <a:spAutoFit/>
          </a:bodyPr>
          <a:lstStyle/>
          <a:p>
            <a:pPr algn="ctr"/>
            <a:r>
              <a:rPr lang="en-US" b="1" dirty="0">
                <a:solidFill>
                  <a:srgbClr val="666666"/>
                </a:solidFill>
                <a:latin typeface="Arial" panose="020B0604020202020204" pitchFamily="34" charset="0"/>
                <a:cs typeface="Arial" panose="020B0604020202020204" pitchFamily="34" charset="0"/>
              </a:rPr>
              <a:t>CONSTRUCT</a:t>
            </a:r>
          </a:p>
        </p:txBody>
      </p:sp>
      <p:sp>
        <p:nvSpPr>
          <p:cNvPr id="6" name="TextBox 5">
            <a:extLst>
              <a:ext uri="{FF2B5EF4-FFF2-40B4-BE49-F238E27FC236}">
                <a16:creationId xmlns:a16="http://schemas.microsoft.com/office/drawing/2014/main" id="{AF4F5EA7-FC00-F443-B18B-8DCB782D6549}"/>
              </a:ext>
            </a:extLst>
          </p:cNvPr>
          <p:cNvSpPr txBox="1"/>
          <p:nvPr/>
        </p:nvSpPr>
        <p:spPr>
          <a:xfrm>
            <a:off x="4768986" y="1002167"/>
            <a:ext cx="2461372" cy="369332"/>
          </a:xfrm>
          <a:prstGeom prst="rect">
            <a:avLst/>
          </a:prstGeom>
          <a:noFill/>
        </p:spPr>
        <p:txBody>
          <a:bodyPr wrap="square" rtlCol="0">
            <a:spAutoFit/>
          </a:bodyPr>
          <a:lstStyle/>
          <a:p>
            <a:pPr algn="ctr"/>
            <a:r>
              <a:rPr lang="en-US" b="1" dirty="0">
                <a:solidFill>
                  <a:srgbClr val="666666"/>
                </a:solidFill>
                <a:latin typeface="Arial" panose="020B0604020202020204" pitchFamily="34" charset="0"/>
                <a:cs typeface="Arial" panose="020B0604020202020204" pitchFamily="34" charset="0"/>
              </a:rPr>
              <a:t>RESPONSES</a:t>
            </a:r>
          </a:p>
        </p:txBody>
      </p:sp>
    </p:spTree>
    <p:extLst>
      <p:ext uri="{BB962C8B-B14F-4D97-AF65-F5344CB8AC3E}">
        <p14:creationId xmlns:p14="http://schemas.microsoft.com/office/powerpoint/2010/main" val="953912304"/>
      </p:ext>
    </p:extLst>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Props1.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9D897-3762-4533-96CB-F6FFCD0FB03E}">
  <ds:schemaRefs>
    <ds:schemaRef ds:uri="http://schemas.microsoft.com/sharepoint/v3/contenttype/forms"/>
  </ds:schemaRefs>
</ds:datastoreItem>
</file>

<file path=customXml/itemProps3.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362</TotalTime>
  <Words>2621</Words>
  <Application>Microsoft Macintosh PowerPoint</Application>
  <PresentationFormat>On-screen Show (16:9)</PresentationFormat>
  <Paragraphs>195</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Roboto</vt:lpstr>
      <vt:lpstr>Roboto Condensed</vt:lpstr>
      <vt:lpstr>Oswald</vt:lpstr>
      <vt:lpstr>Roboto Medium</vt:lpstr>
      <vt:lpstr>Temple University</vt:lpstr>
      <vt:lpstr>Question Development</vt:lpstr>
      <vt:lpstr>Learning objectives</vt:lpstr>
      <vt:lpstr>Goals of question development</vt:lpstr>
      <vt:lpstr>Goals of question development</vt:lpstr>
      <vt:lpstr>Drafting coding questions1 </vt:lpstr>
      <vt:lpstr>Review law and secondary sources</vt:lpstr>
      <vt:lpstr>Finalize list of constructs</vt:lpstr>
      <vt:lpstr>Set standard constructs</vt:lpstr>
      <vt:lpstr>Developing response sets</vt:lpstr>
      <vt:lpstr>Converting constructs into questions</vt:lpstr>
      <vt:lpstr>Developing coding questions</vt:lpstr>
      <vt:lpstr>Capture unexpected responses through iterative coding</vt:lpstr>
      <vt:lpstr>Summary</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19</cp:revision>
  <dcterms:created xsi:type="dcterms:W3CDTF">2021-04-22T16:43:57Z</dcterms:created>
  <dcterms:modified xsi:type="dcterms:W3CDTF">2022-02-21T19:03:12Z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