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autoCompressPictures="0">
  <p:sldMasterIdLst>
    <p:sldMasterId id="2147483662" r:id="rId4"/>
  </p:sldMasterIdLst>
  <p:notesMasterIdLst>
    <p:notesMasterId r:id="rId19"/>
  </p:notesMasterIdLst>
  <p:sldIdLst>
    <p:sldId id="256" r:id="rId5"/>
    <p:sldId id="268" r:id="rId6"/>
    <p:sldId id="269" r:id="rId7"/>
    <p:sldId id="270" r:id="rId8"/>
    <p:sldId id="271" r:id="rId9"/>
    <p:sldId id="272" r:id="rId10"/>
    <p:sldId id="273" r:id="rId11"/>
    <p:sldId id="274" r:id="rId12"/>
    <p:sldId id="490" r:id="rId13"/>
    <p:sldId id="491" r:id="rId14"/>
    <p:sldId id="492" r:id="rId15"/>
    <p:sldId id="883" r:id="rId16"/>
    <p:sldId id="884" r:id="rId17"/>
    <p:sldId id="267" r:id="rId18"/>
  </p:sldIdLst>
  <p:sldSz cx="9144000" cy="5143500" type="screen16x9"/>
  <p:notesSz cx="6858000" cy="9144000"/>
  <p:embeddedFontLst>
    <p:embeddedFont>
      <p:font typeface="Oswald" pitchFamily="2" charset="77"/>
      <p:regular r:id="rId20"/>
      <p:bold r:id="rId21"/>
    </p:embeddedFont>
    <p:embeddedFont>
      <p:font typeface="Roboto" panose="02000000000000000000" pitchFamily="2" charset="0"/>
      <p:regular r:id="rId22"/>
      <p:bold r:id="rId23"/>
      <p:italic r:id="rId24"/>
      <p:boldItalic r:id="rId25"/>
    </p:embeddedFont>
    <p:embeddedFont>
      <p:font typeface="Roboto Condensed" panose="02000000000000000000" pitchFamily="2" charset="0"/>
      <p:regular r:id="rId26"/>
      <p:bold r:id="rId27"/>
      <p:italic r:id="rId28"/>
      <p:boldItalic r:id="rId29"/>
    </p:embeddedFont>
    <p:embeddedFont>
      <p:font typeface="Roboto Medium" panose="02000000000000000000" pitchFamily="2"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50" autoAdjust="0"/>
    <p:restoredTop sz="83688"/>
  </p:normalViewPr>
  <p:slideViewPr>
    <p:cSldViewPr snapToGrid="0" snapToObjects="1">
      <p:cViewPr varScale="1">
        <p:scale>
          <a:sx n="139" d="100"/>
          <a:sy n="139" d="100"/>
        </p:scale>
        <p:origin x="125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7.fntdata"/><Relationship Id="rId21" Type="http://schemas.openxmlformats.org/officeDocument/2006/relationships/font" Target="fonts/font2.fntdata"/><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6.fntdata"/><Relationship Id="rId33" Type="http://schemas.openxmlformats.org/officeDocument/2006/relationships/font" Target="fonts/font14.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1.fntdata"/><Relationship Id="rId29" Type="http://schemas.openxmlformats.org/officeDocument/2006/relationships/font" Target="fonts/font10.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5.fntdata"/><Relationship Id="rId32" Type="http://schemas.openxmlformats.org/officeDocument/2006/relationships/font" Target="fonts/font13.fntdata"/><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4.fntdata"/><Relationship Id="rId28" Type="http://schemas.openxmlformats.org/officeDocument/2006/relationships/font" Target="fonts/font9.fntdata"/><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31" Type="http://schemas.openxmlformats.org/officeDocument/2006/relationships/font" Target="fonts/font1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font" Target="fonts/font11.fntdata"/><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714AA1-A750-49A5-9673-137EC3579DC7}"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8243CC9D-0111-496F-8049-BD9DF026F704}">
      <dgm:prSet phldrT="[Text]" custT="1"/>
      <dgm:spPr>
        <a:xfrm rot="5400000">
          <a:off x="3735778" y="-1600853"/>
          <a:ext cx="871252" cy="6466266"/>
        </a:xfrm>
      </dgm:spPr>
      <dgm:t>
        <a:bodyPr/>
        <a:lstStyle/>
        <a:p>
          <a:pPr algn="ctr"/>
          <a:r>
            <a:rPr lang="en-US" sz="1400" b="1" dirty="0">
              <a:latin typeface="+mj-lt"/>
              <a:ea typeface="+mn-ea"/>
              <a:cs typeface="+mn-cs"/>
            </a:rPr>
            <a:t>Two researchers complete research for five jurisdictions each</a:t>
          </a:r>
        </a:p>
      </dgm:t>
    </dgm:pt>
    <dgm:pt modelId="{9D98DEC5-777B-481E-AE92-1A4D94BFAAE4}" type="parTrans" cxnId="{AD8A91F2-B647-4178-811E-8DC0F9135615}">
      <dgm:prSet/>
      <dgm:spPr/>
      <dgm:t>
        <a:bodyPr/>
        <a:lstStyle/>
        <a:p>
          <a:endParaRPr lang="en-US" b="1">
            <a:latin typeface="+mj-lt"/>
          </a:endParaRPr>
        </a:p>
      </dgm:t>
    </dgm:pt>
    <dgm:pt modelId="{D020BA57-7924-430D-89EF-8647084A118F}" type="sibTrans" cxnId="{AD8A91F2-B647-4178-811E-8DC0F9135615}">
      <dgm:prSet/>
      <dgm:spPr/>
      <dgm:t>
        <a:bodyPr/>
        <a:lstStyle/>
        <a:p>
          <a:endParaRPr lang="en-US" b="1">
            <a:latin typeface="+mj-lt"/>
          </a:endParaRPr>
        </a:p>
      </dgm:t>
    </dgm:pt>
    <dgm:pt modelId="{B2902AF4-E265-48F7-A6DC-514F3D9FB006}">
      <dgm:prSet custT="1"/>
      <dgm:spPr>
        <a:xfrm rot="5400000">
          <a:off x="-201058" y="2583684"/>
          <a:ext cx="1340388" cy="938271"/>
        </a:xfrm>
      </dgm:spPr>
      <dgm:t>
        <a:bodyPr/>
        <a:lstStyle/>
        <a:p>
          <a:r>
            <a:rPr lang="en-US" sz="1800" b="1" dirty="0">
              <a:latin typeface="+mj-lt"/>
              <a:ea typeface="+mn-ea"/>
              <a:cs typeface="+mn-cs"/>
            </a:rPr>
            <a:t>3</a:t>
          </a:r>
          <a:endParaRPr lang="en-US" sz="1200" b="1" dirty="0">
            <a:latin typeface="+mj-lt"/>
            <a:ea typeface="+mn-ea"/>
            <a:cs typeface="+mn-cs"/>
          </a:endParaRPr>
        </a:p>
      </dgm:t>
    </dgm:pt>
    <dgm:pt modelId="{1D4FCA77-FC44-4408-9CFD-A946881A644B}" type="parTrans" cxnId="{93504BCD-F1AE-4FEF-8523-060372683A08}">
      <dgm:prSet/>
      <dgm:spPr/>
      <dgm:t>
        <a:bodyPr/>
        <a:lstStyle/>
        <a:p>
          <a:endParaRPr lang="en-US" b="1">
            <a:latin typeface="+mj-lt"/>
          </a:endParaRPr>
        </a:p>
      </dgm:t>
    </dgm:pt>
    <dgm:pt modelId="{0146547D-43F8-4A5E-BF7B-AF798614BEEE}" type="sibTrans" cxnId="{93504BCD-F1AE-4FEF-8523-060372683A08}">
      <dgm:prSet/>
      <dgm:spPr/>
      <dgm:t>
        <a:bodyPr/>
        <a:lstStyle/>
        <a:p>
          <a:endParaRPr lang="en-US" b="1">
            <a:latin typeface="+mj-lt"/>
          </a:endParaRPr>
        </a:p>
      </dgm:t>
    </dgm:pt>
    <dgm:pt modelId="{592CD84C-6C29-4392-B654-E8B73B75AC71}">
      <dgm:prSet phldrT="[Text]" custT="1"/>
      <dgm:spPr>
        <a:xfrm rot="5400000">
          <a:off x="3735778" y="-406154"/>
          <a:ext cx="871252" cy="6466266"/>
        </a:xfrm>
      </dgm:spPr>
      <dgm:t>
        <a:bodyPr/>
        <a:lstStyle/>
        <a:p>
          <a:r>
            <a:rPr lang="en-US" sz="1400" b="1" dirty="0">
              <a:latin typeface="+mj-lt"/>
              <a:ea typeface="+mn-ea"/>
              <a:cs typeface="+mn-cs"/>
            </a:rPr>
            <a:t>Supervisor compares and reviews citations of relevant laws</a:t>
          </a:r>
        </a:p>
      </dgm:t>
    </dgm:pt>
    <dgm:pt modelId="{C1EE27A4-DFAA-49F1-B59E-852511200C95}" type="parTrans" cxnId="{9165FFF7-75CB-4A77-B645-C3C14E80CF3F}">
      <dgm:prSet/>
      <dgm:spPr/>
      <dgm:t>
        <a:bodyPr/>
        <a:lstStyle/>
        <a:p>
          <a:endParaRPr lang="en-US" b="1">
            <a:latin typeface="+mj-lt"/>
          </a:endParaRPr>
        </a:p>
      </dgm:t>
    </dgm:pt>
    <dgm:pt modelId="{B19B41DE-F31B-4A0A-B434-45C06964F169}" type="sibTrans" cxnId="{9165FFF7-75CB-4A77-B645-C3C14E80CF3F}">
      <dgm:prSet/>
      <dgm:spPr/>
      <dgm:t>
        <a:bodyPr/>
        <a:lstStyle/>
        <a:p>
          <a:endParaRPr lang="en-US" b="1">
            <a:latin typeface="+mj-lt"/>
          </a:endParaRPr>
        </a:p>
      </dgm:t>
    </dgm:pt>
    <dgm:pt modelId="{890F8D68-BE84-4DF8-B077-7F24A606442B}">
      <dgm:prSet phldrT="[Text]" custT="1"/>
      <dgm:spPr>
        <a:xfrm rot="5400000">
          <a:off x="-201058" y="1395178"/>
          <a:ext cx="1340388" cy="938271"/>
        </a:xfrm>
      </dgm:spPr>
      <dgm:t>
        <a:bodyPr/>
        <a:lstStyle/>
        <a:p>
          <a:r>
            <a:rPr lang="en-US" sz="1800" b="1" dirty="0">
              <a:latin typeface="+mj-lt"/>
              <a:ea typeface="+mn-ea"/>
              <a:cs typeface="+mn-cs"/>
            </a:rPr>
            <a:t>2</a:t>
          </a:r>
        </a:p>
      </dgm:t>
    </dgm:pt>
    <dgm:pt modelId="{81CF56B3-F9B2-452C-9064-274256C347CF}" type="sibTrans" cxnId="{074267A7-2E3F-4FE8-9776-8A275A64F68B}">
      <dgm:prSet/>
      <dgm:spPr/>
      <dgm:t>
        <a:bodyPr/>
        <a:lstStyle/>
        <a:p>
          <a:endParaRPr lang="en-US" b="1">
            <a:latin typeface="+mj-lt"/>
          </a:endParaRPr>
        </a:p>
      </dgm:t>
    </dgm:pt>
    <dgm:pt modelId="{505097E8-A564-45B7-8C0E-1916801D5975}" type="parTrans" cxnId="{074267A7-2E3F-4FE8-9776-8A275A64F68B}">
      <dgm:prSet/>
      <dgm:spPr/>
      <dgm:t>
        <a:bodyPr/>
        <a:lstStyle/>
        <a:p>
          <a:endParaRPr lang="en-US" b="1">
            <a:latin typeface="+mj-lt"/>
          </a:endParaRPr>
        </a:p>
      </dgm:t>
    </dgm:pt>
    <dgm:pt modelId="{8DA8B479-FB10-4DD2-9468-D149B67A88A3}">
      <dgm:prSet custT="1"/>
      <dgm:spPr>
        <a:xfrm rot="5400000">
          <a:off x="-201058" y="3787108"/>
          <a:ext cx="1340388" cy="938271"/>
        </a:xfrm>
      </dgm:spPr>
      <dgm:t>
        <a:bodyPr/>
        <a:lstStyle/>
        <a:p>
          <a:r>
            <a:rPr lang="en-US" sz="1800" b="1" dirty="0">
              <a:latin typeface="+mj-lt"/>
              <a:ea typeface="+mn-ea"/>
              <a:cs typeface="+mn-cs"/>
            </a:rPr>
            <a:t>4</a:t>
          </a:r>
        </a:p>
      </dgm:t>
    </dgm:pt>
    <dgm:pt modelId="{8F8E9857-A48F-4F53-A046-EB3C34C5EC0E}" type="parTrans" cxnId="{980C7B2D-01D9-4D1E-86D1-AD1844FD9C24}">
      <dgm:prSet/>
      <dgm:spPr/>
      <dgm:t>
        <a:bodyPr/>
        <a:lstStyle/>
        <a:p>
          <a:endParaRPr lang="en-US" b="1">
            <a:latin typeface="+mj-lt"/>
          </a:endParaRPr>
        </a:p>
      </dgm:t>
    </dgm:pt>
    <dgm:pt modelId="{3A4BC619-DBE4-437B-8B84-C0E6896E30B3}" type="sibTrans" cxnId="{980C7B2D-01D9-4D1E-86D1-AD1844FD9C24}">
      <dgm:prSet/>
      <dgm:spPr/>
      <dgm:t>
        <a:bodyPr/>
        <a:lstStyle/>
        <a:p>
          <a:endParaRPr lang="en-US" b="1">
            <a:latin typeface="+mj-lt"/>
          </a:endParaRPr>
        </a:p>
      </dgm:t>
    </dgm:pt>
    <dgm:pt modelId="{51D126FD-FEFB-42B7-AF1F-7213EB538588}">
      <dgm:prSet custT="1"/>
      <dgm:spPr>
        <a:xfrm rot="5400000">
          <a:off x="3735778" y="788543"/>
          <a:ext cx="871252" cy="6466266"/>
        </a:xfrm>
      </dgm:spPr>
      <dgm:t>
        <a:bodyPr/>
        <a:lstStyle/>
        <a:p>
          <a:r>
            <a:rPr lang="en-US" sz="1400" b="1" dirty="0">
              <a:latin typeface="+mj-lt"/>
              <a:ea typeface="+mn-ea"/>
              <a:cs typeface="+mn-cs"/>
            </a:rPr>
            <a:t>Resolve divergences</a:t>
          </a:r>
        </a:p>
      </dgm:t>
    </dgm:pt>
    <dgm:pt modelId="{80BD7644-AF8B-4EFB-81C5-7F0620B6C4B2}" type="parTrans" cxnId="{A351D07B-AC37-429D-A9AE-E747F7E4FA4D}">
      <dgm:prSet/>
      <dgm:spPr/>
      <dgm:t>
        <a:bodyPr/>
        <a:lstStyle/>
        <a:p>
          <a:endParaRPr lang="en-US" b="1">
            <a:latin typeface="+mj-lt"/>
          </a:endParaRPr>
        </a:p>
      </dgm:t>
    </dgm:pt>
    <dgm:pt modelId="{AB39D2E1-C38E-439A-8C36-D29BF3B2610D}" type="sibTrans" cxnId="{A351D07B-AC37-429D-A9AE-E747F7E4FA4D}">
      <dgm:prSet/>
      <dgm:spPr/>
      <dgm:t>
        <a:bodyPr/>
        <a:lstStyle/>
        <a:p>
          <a:endParaRPr lang="en-US" b="1">
            <a:latin typeface="+mj-lt"/>
          </a:endParaRPr>
        </a:p>
      </dgm:t>
    </dgm:pt>
    <dgm:pt modelId="{8D93A45D-A04D-4491-8615-6770580C3EC9}">
      <dgm:prSet custT="1"/>
      <dgm:spPr>
        <a:xfrm rot="5400000">
          <a:off x="-201058" y="203013"/>
          <a:ext cx="1340388" cy="938271"/>
        </a:xfrm>
      </dgm:spPr>
      <dgm:t>
        <a:bodyPr/>
        <a:lstStyle/>
        <a:p>
          <a:r>
            <a:rPr lang="en-US" sz="1800" b="1" dirty="0">
              <a:latin typeface="+mj-lt"/>
              <a:ea typeface="+mn-ea"/>
              <a:cs typeface="+mn-cs"/>
            </a:rPr>
            <a:t>1</a:t>
          </a:r>
        </a:p>
      </dgm:t>
    </dgm:pt>
    <dgm:pt modelId="{3C0FBF7A-4D07-49BD-A87D-24C577890D28}" type="parTrans" cxnId="{F840663E-AEE2-4436-B8F9-65C5F028531F}">
      <dgm:prSet/>
      <dgm:spPr/>
      <dgm:t>
        <a:bodyPr/>
        <a:lstStyle/>
        <a:p>
          <a:endParaRPr lang="en-US" b="1">
            <a:latin typeface="+mj-lt"/>
          </a:endParaRPr>
        </a:p>
      </dgm:t>
    </dgm:pt>
    <dgm:pt modelId="{B7683D7C-BDD9-4790-BC7D-A456B3776277}" type="sibTrans" cxnId="{F840663E-AEE2-4436-B8F9-65C5F028531F}">
      <dgm:prSet/>
      <dgm:spPr/>
      <dgm:t>
        <a:bodyPr/>
        <a:lstStyle/>
        <a:p>
          <a:endParaRPr lang="en-US" b="1">
            <a:latin typeface="+mj-lt"/>
          </a:endParaRPr>
        </a:p>
      </dgm:t>
    </dgm:pt>
    <dgm:pt modelId="{D7AFA48A-7BEE-43B0-A0BD-085B415A50C1}">
      <dgm:prSet custT="1"/>
      <dgm:spPr>
        <a:xfrm rot="5400000">
          <a:off x="3735778" y="-2795551"/>
          <a:ext cx="871252" cy="6466266"/>
        </a:xfrm>
      </dgm:spPr>
      <dgm:t>
        <a:bodyPr/>
        <a:lstStyle/>
        <a:p>
          <a:r>
            <a:rPr lang="en-US" sz="1400" b="1" dirty="0">
              <a:latin typeface="+mj-lt"/>
              <a:ea typeface="+mn-ea"/>
              <a:cs typeface="+mn-cs"/>
            </a:rPr>
            <a:t>Assigning redundant research</a:t>
          </a:r>
        </a:p>
      </dgm:t>
    </dgm:pt>
    <dgm:pt modelId="{93A4253E-C83F-4923-BF8A-535A98FEBC25}" type="parTrans" cxnId="{DBA4AF33-77BA-4F8C-8D7D-8853B97E669F}">
      <dgm:prSet/>
      <dgm:spPr/>
      <dgm:t>
        <a:bodyPr/>
        <a:lstStyle/>
        <a:p>
          <a:endParaRPr lang="en-US" b="1">
            <a:latin typeface="+mj-lt"/>
          </a:endParaRPr>
        </a:p>
      </dgm:t>
    </dgm:pt>
    <dgm:pt modelId="{FC1C5E02-63FD-4488-845B-4CC8795D0E48}" type="sibTrans" cxnId="{DBA4AF33-77BA-4F8C-8D7D-8853B97E669F}">
      <dgm:prSet/>
      <dgm:spPr/>
      <dgm:t>
        <a:bodyPr/>
        <a:lstStyle/>
        <a:p>
          <a:endParaRPr lang="en-US" b="1">
            <a:latin typeface="+mj-lt"/>
          </a:endParaRPr>
        </a:p>
      </dgm:t>
    </dgm:pt>
    <dgm:pt modelId="{A2987CA2-FB71-4439-B0F7-0FC871EB50CA}" type="pres">
      <dgm:prSet presAssocID="{42714AA1-A750-49A5-9673-137EC3579DC7}" presName="Name0" presStyleCnt="0">
        <dgm:presLayoutVars>
          <dgm:dir/>
          <dgm:animLvl val="lvl"/>
          <dgm:resizeHandles val="exact"/>
        </dgm:presLayoutVars>
      </dgm:prSet>
      <dgm:spPr/>
    </dgm:pt>
    <dgm:pt modelId="{63A3FEAC-A03A-42A8-8223-012D382AC3C0}" type="pres">
      <dgm:prSet presAssocID="{8DA8B479-FB10-4DD2-9468-D149B67A88A3}" presName="boxAndChildren" presStyleCnt="0"/>
      <dgm:spPr/>
    </dgm:pt>
    <dgm:pt modelId="{439EBF15-8CF6-4AD0-A7BA-31C92118C2CA}" type="pres">
      <dgm:prSet presAssocID="{8DA8B479-FB10-4DD2-9468-D149B67A88A3}" presName="parentTextBox" presStyleLbl="node1" presStyleIdx="0" presStyleCnt="4"/>
      <dgm:spPr>
        <a:prstGeom prst="chevron">
          <a:avLst/>
        </a:prstGeom>
      </dgm:spPr>
    </dgm:pt>
    <dgm:pt modelId="{78E52718-4440-4E98-BA71-BD815D1A2E0C}" type="pres">
      <dgm:prSet presAssocID="{8DA8B479-FB10-4DD2-9468-D149B67A88A3}" presName="entireBox" presStyleLbl="node1" presStyleIdx="0" presStyleCnt="4"/>
      <dgm:spPr/>
    </dgm:pt>
    <dgm:pt modelId="{01860351-56D1-4D48-AE42-A629DC7CA915}" type="pres">
      <dgm:prSet presAssocID="{8DA8B479-FB10-4DD2-9468-D149B67A88A3}" presName="descendantBox" presStyleCnt="0"/>
      <dgm:spPr/>
    </dgm:pt>
    <dgm:pt modelId="{3E1AF0F4-E3F7-4A00-BF19-04C0EA934977}" type="pres">
      <dgm:prSet presAssocID="{51D126FD-FEFB-42B7-AF1F-7213EB538588}" presName="childTextBox" presStyleLbl="fgAccFollowNode1" presStyleIdx="0" presStyleCnt="4">
        <dgm:presLayoutVars>
          <dgm:bulletEnabled val="1"/>
        </dgm:presLayoutVars>
      </dgm:prSet>
      <dgm:spPr>
        <a:prstGeom prst="round2SameRect">
          <a:avLst/>
        </a:prstGeom>
      </dgm:spPr>
    </dgm:pt>
    <dgm:pt modelId="{E36A0618-7828-46E0-970F-7D6BDBEF509E}" type="pres">
      <dgm:prSet presAssocID="{0146547D-43F8-4A5E-BF7B-AF798614BEEE}" presName="sp" presStyleCnt="0"/>
      <dgm:spPr/>
    </dgm:pt>
    <dgm:pt modelId="{F2943745-6D43-4096-9280-7918D5D37B6B}" type="pres">
      <dgm:prSet presAssocID="{B2902AF4-E265-48F7-A6DC-514F3D9FB006}" presName="arrowAndChildren" presStyleCnt="0"/>
      <dgm:spPr/>
    </dgm:pt>
    <dgm:pt modelId="{C2F4B1B0-96D0-4D9C-8BE2-D78D261CDBC0}" type="pres">
      <dgm:prSet presAssocID="{B2902AF4-E265-48F7-A6DC-514F3D9FB006}" presName="parentTextArrow" presStyleLbl="node1" presStyleIdx="0" presStyleCnt="4"/>
      <dgm:spPr>
        <a:prstGeom prst="chevron">
          <a:avLst/>
        </a:prstGeom>
      </dgm:spPr>
    </dgm:pt>
    <dgm:pt modelId="{43AA6798-5BA6-460D-9533-E6371F4A6F34}" type="pres">
      <dgm:prSet presAssocID="{B2902AF4-E265-48F7-A6DC-514F3D9FB006}" presName="arrow" presStyleLbl="node1" presStyleIdx="1" presStyleCnt="4"/>
      <dgm:spPr/>
    </dgm:pt>
    <dgm:pt modelId="{0C7D80F1-2B15-441D-9108-9534F2396058}" type="pres">
      <dgm:prSet presAssocID="{B2902AF4-E265-48F7-A6DC-514F3D9FB006}" presName="descendantArrow" presStyleCnt="0"/>
      <dgm:spPr/>
    </dgm:pt>
    <dgm:pt modelId="{20462140-5EAC-46AD-8522-EC2AE443D53D}" type="pres">
      <dgm:prSet presAssocID="{592CD84C-6C29-4392-B654-E8B73B75AC71}" presName="childTextArrow" presStyleLbl="fgAccFollowNode1" presStyleIdx="1" presStyleCnt="4">
        <dgm:presLayoutVars>
          <dgm:bulletEnabled val="1"/>
        </dgm:presLayoutVars>
      </dgm:prSet>
      <dgm:spPr>
        <a:prstGeom prst="round2SameRect">
          <a:avLst/>
        </a:prstGeom>
      </dgm:spPr>
    </dgm:pt>
    <dgm:pt modelId="{3861E406-8D5F-4749-9C14-71B900381863}" type="pres">
      <dgm:prSet presAssocID="{81CF56B3-F9B2-452C-9064-274256C347CF}" presName="sp" presStyleCnt="0"/>
      <dgm:spPr/>
    </dgm:pt>
    <dgm:pt modelId="{78D7293E-ACE0-4018-8CAC-15F60A74D721}" type="pres">
      <dgm:prSet presAssocID="{890F8D68-BE84-4DF8-B077-7F24A606442B}" presName="arrowAndChildren" presStyleCnt="0"/>
      <dgm:spPr/>
    </dgm:pt>
    <dgm:pt modelId="{A4614C0A-6A81-4852-AE8D-3CFA68E262C1}" type="pres">
      <dgm:prSet presAssocID="{890F8D68-BE84-4DF8-B077-7F24A606442B}" presName="parentTextArrow" presStyleLbl="node1" presStyleIdx="1" presStyleCnt="4"/>
      <dgm:spPr>
        <a:prstGeom prst="chevron">
          <a:avLst/>
        </a:prstGeom>
      </dgm:spPr>
    </dgm:pt>
    <dgm:pt modelId="{FC9A70A2-17CA-4178-AB8B-329EDC7AA889}" type="pres">
      <dgm:prSet presAssocID="{890F8D68-BE84-4DF8-B077-7F24A606442B}" presName="arrow" presStyleLbl="node1" presStyleIdx="2" presStyleCnt="4"/>
      <dgm:spPr/>
    </dgm:pt>
    <dgm:pt modelId="{524C80C5-CD4A-449C-B659-1C4ECB146977}" type="pres">
      <dgm:prSet presAssocID="{890F8D68-BE84-4DF8-B077-7F24A606442B}" presName="descendantArrow" presStyleCnt="0"/>
      <dgm:spPr/>
    </dgm:pt>
    <dgm:pt modelId="{550A970E-F194-41C1-A91C-C049D507469B}" type="pres">
      <dgm:prSet presAssocID="{8243CC9D-0111-496F-8049-BD9DF026F704}" presName="childTextArrow" presStyleLbl="fgAccFollowNode1" presStyleIdx="2" presStyleCnt="4">
        <dgm:presLayoutVars>
          <dgm:bulletEnabled val="1"/>
        </dgm:presLayoutVars>
      </dgm:prSet>
      <dgm:spPr>
        <a:prstGeom prst="round2SameRect">
          <a:avLst/>
        </a:prstGeom>
      </dgm:spPr>
    </dgm:pt>
    <dgm:pt modelId="{333D7A16-1D46-40F7-9567-686703B3AA46}" type="pres">
      <dgm:prSet presAssocID="{B7683D7C-BDD9-4790-BC7D-A456B3776277}" presName="sp" presStyleCnt="0"/>
      <dgm:spPr/>
    </dgm:pt>
    <dgm:pt modelId="{672E19C5-3FB6-4074-B6D6-832B3BE27279}" type="pres">
      <dgm:prSet presAssocID="{8D93A45D-A04D-4491-8615-6770580C3EC9}" presName="arrowAndChildren" presStyleCnt="0"/>
      <dgm:spPr/>
    </dgm:pt>
    <dgm:pt modelId="{A745EEDA-D31E-446B-B859-8EE1D83D38C0}" type="pres">
      <dgm:prSet presAssocID="{8D93A45D-A04D-4491-8615-6770580C3EC9}" presName="parentTextArrow" presStyleLbl="node1" presStyleIdx="2" presStyleCnt="4"/>
      <dgm:spPr>
        <a:prstGeom prst="chevron">
          <a:avLst/>
        </a:prstGeom>
      </dgm:spPr>
    </dgm:pt>
    <dgm:pt modelId="{8A72890E-F114-49DE-894A-27875B45E1B4}" type="pres">
      <dgm:prSet presAssocID="{8D93A45D-A04D-4491-8615-6770580C3EC9}" presName="arrow" presStyleLbl="node1" presStyleIdx="3" presStyleCnt="4"/>
      <dgm:spPr/>
    </dgm:pt>
    <dgm:pt modelId="{025CDCD5-57F6-4EFC-807C-436958B7BA0A}" type="pres">
      <dgm:prSet presAssocID="{8D93A45D-A04D-4491-8615-6770580C3EC9}" presName="descendantArrow" presStyleCnt="0"/>
      <dgm:spPr/>
    </dgm:pt>
    <dgm:pt modelId="{1CAAC376-C6DE-45DF-AB82-E1A72894DDB8}" type="pres">
      <dgm:prSet presAssocID="{D7AFA48A-7BEE-43B0-A0BD-085B415A50C1}" presName="childTextArrow" presStyleLbl="fgAccFollowNode1" presStyleIdx="3" presStyleCnt="4">
        <dgm:presLayoutVars>
          <dgm:bulletEnabled val="1"/>
        </dgm:presLayoutVars>
      </dgm:prSet>
      <dgm:spPr>
        <a:prstGeom prst="round2SameRect">
          <a:avLst/>
        </a:prstGeom>
      </dgm:spPr>
    </dgm:pt>
  </dgm:ptLst>
  <dgm:cxnLst>
    <dgm:cxn modelId="{2901850B-095B-48C2-AD64-492A850B8A1B}" type="presOf" srcId="{592CD84C-6C29-4392-B654-E8B73B75AC71}" destId="{20462140-5EAC-46AD-8522-EC2AE443D53D}" srcOrd="0" destOrd="0" presId="urn:microsoft.com/office/officeart/2005/8/layout/process4"/>
    <dgm:cxn modelId="{4698E721-F14E-468A-8D4C-2DC6428AE621}" type="presOf" srcId="{890F8D68-BE84-4DF8-B077-7F24A606442B}" destId="{FC9A70A2-17CA-4178-AB8B-329EDC7AA889}" srcOrd="1" destOrd="0" presId="urn:microsoft.com/office/officeart/2005/8/layout/process4"/>
    <dgm:cxn modelId="{C3F4DC25-85F7-450C-ACBE-3CF579EDFB97}" type="presOf" srcId="{B2902AF4-E265-48F7-A6DC-514F3D9FB006}" destId="{43AA6798-5BA6-460D-9533-E6371F4A6F34}" srcOrd="1" destOrd="0" presId="urn:microsoft.com/office/officeart/2005/8/layout/process4"/>
    <dgm:cxn modelId="{980C7B2D-01D9-4D1E-86D1-AD1844FD9C24}" srcId="{42714AA1-A750-49A5-9673-137EC3579DC7}" destId="{8DA8B479-FB10-4DD2-9468-D149B67A88A3}" srcOrd="3" destOrd="0" parTransId="{8F8E9857-A48F-4F53-A046-EB3C34C5EC0E}" sibTransId="{3A4BC619-DBE4-437B-8B84-C0E6896E30B3}"/>
    <dgm:cxn modelId="{DBA4AF33-77BA-4F8C-8D7D-8853B97E669F}" srcId="{8D93A45D-A04D-4491-8615-6770580C3EC9}" destId="{D7AFA48A-7BEE-43B0-A0BD-085B415A50C1}" srcOrd="0" destOrd="0" parTransId="{93A4253E-C83F-4923-BF8A-535A98FEBC25}" sibTransId="{FC1C5E02-63FD-4488-845B-4CC8795D0E48}"/>
    <dgm:cxn modelId="{F840663E-AEE2-4436-B8F9-65C5F028531F}" srcId="{42714AA1-A750-49A5-9673-137EC3579DC7}" destId="{8D93A45D-A04D-4491-8615-6770580C3EC9}" srcOrd="0" destOrd="0" parTransId="{3C0FBF7A-4D07-49BD-A87D-24C577890D28}" sibTransId="{B7683D7C-BDD9-4790-BC7D-A456B3776277}"/>
    <dgm:cxn modelId="{C9CA9D3F-FD27-45C9-AAE9-C9DBB0FA35C6}" type="presOf" srcId="{890F8D68-BE84-4DF8-B077-7F24A606442B}" destId="{A4614C0A-6A81-4852-AE8D-3CFA68E262C1}" srcOrd="0" destOrd="0" presId="urn:microsoft.com/office/officeart/2005/8/layout/process4"/>
    <dgm:cxn modelId="{393F2440-4C15-4652-AC02-5A097AF7F946}" type="presOf" srcId="{8D93A45D-A04D-4491-8615-6770580C3EC9}" destId="{A745EEDA-D31E-446B-B859-8EE1D83D38C0}" srcOrd="0" destOrd="0" presId="urn:microsoft.com/office/officeart/2005/8/layout/process4"/>
    <dgm:cxn modelId="{D21D454A-0C16-4C71-A5EC-4F678FAD6FEB}" type="presOf" srcId="{8DA8B479-FB10-4DD2-9468-D149B67A88A3}" destId="{78E52718-4440-4E98-BA71-BD815D1A2E0C}" srcOrd="1" destOrd="0" presId="urn:microsoft.com/office/officeart/2005/8/layout/process4"/>
    <dgm:cxn modelId="{6812D34B-3C5A-47A3-AB36-ACFC7B9BBE8D}" type="presOf" srcId="{42714AA1-A750-49A5-9673-137EC3579DC7}" destId="{A2987CA2-FB71-4439-B0F7-0FC871EB50CA}" srcOrd="0" destOrd="0" presId="urn:microsoft.com/office/officeart/2005/8/layout/process4"/>
    <dgm:cxn modelId="{C942A04D-13D9-4F0F-90D9-0A6A45EEDE9F}" type="presOf" srcId="{51D126FD-FEFB-42B7-AF1F-7213EB538588}" destId="{3E1AF0F4-E3F7-4A00-BF19-04C0EA934977}" srcOrd="0" destOrd="0" presId="urn:microsoft.com/office/officeart/2005/8/layout/process4"/>
    <dgm:cxn modelId="{18999D6F-E89C-402D-86C9-AAA7C6A687A2}" type="presOf" srcId="{D7AFA48A-7BEE-43B0-A0BD-085B415A50C1}" destId="{1CAAC376-C6DE-45DF-AB82-E1A72894DDB8}" srcOrd="0" destOrd="0" presId="urn:microsoft.com/office/officeart/2005/8/layout/process4"/>
    <dgm:cxn modelId="{A351D07B-AC37-429D-A9AE-E747F7E4FA4D}" srcId="{8DA8B479-FB10-4DD2-9468-D149B67A88A3}" destId="{51D126FD-FEFB-42B7-AF1F-7213EB538588}" srcOrd="0" destOrd="0" parTransId="{80BD7644-AF8B-4EFB-81C5-7F0620B6C4B2}" sibTransId="{AB39D2E1-C38E-439A-8C36-D29BF3B2610D}"/>
    <dgm:cxn modelId="{BF94AE9E-E417-4475-838D-D646DED0B91A}" type="presOf" srcId="{8D93A45D-A04D-4491-8615-6770580C3EC9}" destId="{8A72890E-F114-49DE-894A-27875B45E1B4}" srcOrd="1" destOrd="0" presId="urn:microsoft.com/office/officeart/2005/8/layout/process4"/>
    <dgm:cxn modelId="{45EC43A7-1DE8-4F3D-88FA-AA7559DDA52A}" type="presOf" srcId="{B2902AF4-E265-48F7-A6DC-514F3D9FB006}" destId="{C2F4B1B0-96D0-4D9C-8BE2-D78D261CDBC0}" srcOrd="0" destOrd="0" presId="urn:microsoft.com/office/officeart/2005/8/layout/process4"/>
    <dgm:cxn modelId="{074267A7-2E3F-4FE8-9776-8A275A64F68B}" srcId="{42714AA1-A750-49A5-9673-137EC3579DC7}" destId="{890F8D68-BE84-4DF8-B077-7F24A606442B}" srcOrd="1" destOrd="0" parTransId="{505097E8-A564-45B7-8C0E-1916801D5975}" sibTransId="{81CF56B3-F9B2-452C-9064-274256C347CF}"/>
    <dgm:cxn modelId="{706B82B9-9EF4-4D62-9BCF-4B797D69EFC2}" type="presOf" srcId="{8DA8B479-FB10-4DD2-9468-D149B67A88A3}" destId="{439EBF15-8CF6-4AD0-A7BA-31C92118C2CA}" srcOrd="0" destOrd="0" presId="urn:microsoft.com/office/officeart/2005/8/layout/process4"/>
    <dgm:cxn modelId="{B78AD6BA-991B-4060-A572-310E81EC9FCA}" type="presOf" srcId="{8243CC9D-0111-496F-8049-BD9DF026F704}" destId="{550A970E-F194-41C1-A91C-C049D507469B}" srcOrd="0" destOrd="0" presId="urn:microsoft.com/office/officeart/2005/8/layout/process4"/>
    <dgm:cxn modelId="{93504BCD-F1AE-4FEF-8523-060372683A08}" srcId="{42714AA1-A750-49A5-9673-137EC3579DC7}" destId="{B2902AF4-E265-48F7-A6DC-514F3D9FB006}" srcOrd="2" destOrd="0" parTransId="{1D4FCA77-FC44-4408-9CFD-A946881A644B}" sibTransId="{0146547D-43F8-4A5E-BF7B-AF798614BEEE}"/>
    <dgm:cxn modelId="{AD8A91F2-B647-4178-811E-8DC0F9135615}" srcId="{890F8D68-BE84-4DF8-B077-7F24A606442B}" destId="{8243CC9D-0111-496F-8049-BD9DF026F704}" srcOrd="0" destOrd="0" parTransId="{9D98DEC5-777B-481E-AE92-1A4D94BFAAE4}" sibTransId="{D020BA57-7924-430D-89EF-8647084A118F}"/>
    <dgm:cxn modelId="{9165FFF7-75CB-4A77-B645-C3C14E80CF3F}" srcId="{B2902AF4-E265-48F7-A6DC-514F3D9FB006}" destId="{592CD84C-6C29-4392-B654-E8B73B75AC71}" srcOrd="0" destOrd="0" parTransId="{C1EE27A4-DFAA-49F1-B59E-852511200C95}" sibTransId="{B19B41DE-F31B-4A0A-B434-45C06964F169}"/>
    <dgm:cxn modelId="{4A065099-E086-4D0F-A3A7-62C9D528D095}" type="presParOf" srcId="{A2987CA2-FB71-4439-B0F7-0FC871EB50CA}" destId="{63A3FEAC-A03A-42A8-8223-012D382AC3C0}" srcOrd="0" destOrd="0" presId="urn:microsoft.com/office/officeart/2005/8/layout/process4"/>
    <dgm:cxn modelId="{8EFC388B-8637-4A82-9BB7-E192A78FE4C5}" type="presParOf" srcId="{63A3FEAC-A03A-42A8-8223-012D382AC3C0}" destId="{439EBF15-8CF6-4AD0-A7BA-31C92118C2CA}" srcOrd="0" destOrd="0" presId="urn:microsoft.com/office/officeart/2005/8/layout/process4"/>
    <dgm:cxn modelId="{162007FA-C75A-47C0-933E-84B432190FD8}" type="presParOf" srcId="{63A3FEAC-A03A-42A8-8223-012D382AC3C0}" destId="{78E52718-4440-4E98-BA71-BD815D1A2E0C}" srcOrd="1" destOrd="0" presId="urn:microsoft.com/office/officeart/2005/8/layout/process4"/>
    <dgm:cxn modelId="{EED613C9-E64A-4E7E-B8C3-E08301C6788C}" type="presParOf" srcId="{63A3FEAC-A03A-42A8-8223-012D382AC3C0}" destId="{01860351-56D1-4D48-AE42-A629DC7CA915}" srcOrd="2" destOrd="0" presId="urn:microsoft.com/office/officeart/2005/8/layout/process4"/>
    <dgm:cxn modelId="{FEDB609F-E327-4C34-BDEB-AC6A0D330373}" type="presParOf" srcId="{01860351-56D1-4D48-AE42-A629DC7CA915}" destId="{3E1AF0F4-E3F7-4A00-BF19-04C0EA934977}" srcOrd="0" destOrd="0" presId="urn:microsoft.com/office/officeart/2005/8/layout/process4"/>
    <dgm:cxn modelId="{35F69523-2EC0-4364-842D-D79A3FB22F00}" type="presParOf" srcId="{A2987CA2-FB71-4439-B0F7-0FC871EB50CA}" destId="{E36A0618-7828-46E0-970F-7D6BDBEF509E}" srcOrd="1" destOrd="0" presId="urn:microsoft.com/office/officeart/2005/8/layout/process4"/>
    <dgm:cxn modelId="{846195FC-4F35-4EF4-AC64-038FFC16BC18}" type="presParOf" srcId="{A2987CA2-FB71-4439-B0F7-0FC871EB50CA}" destId="{F2943745-6D43-4096-9280-7918D5D37B6B}" srcOrd="2" destOrd="0" presId="urn:microsoft.com/office/officeart/2005/8/layout/process4"/>
    <dgm:cxn modelId="{BACA6129-B2A8-412E-BF8E-8858177D2FDF}" type="presParOf" srcId="{F2943745-6D43-4096-9280-7918D5D37B6B}" destId="{C2F4B1B0-96D0-4D9C-8BE2-D78D261CDBC0}" srcOrd="0" destOrd="0" presId="urn:microsoft.com/office/officeart/2005/8/layout/process4"/>
    <dgm:cxn modelId="{EBC5D5A0-1FD2-4355-AA8C-C4B34EF5C74C}" type="presParOf" srcId="{F2943745-6D43-4096-9280-7918D5D37B6B}" destId="{43AA6798-5BA6-460D-9533-E6371F4A6F34}" srcOrd="1" destOrd="0" presId="urn:microsoft.com/office/officeart/2005/8/layout/process4"/>
    <dgm:cxn modelId="{BD8C3316-5A78-48F0-8249-4719382A1398}" type="presParOf" srcId="{F2943745-6D43-4096-9280-7918D5D37B6B}" destId="{0C7D80F1-2B15-441D-9108-9534F2396058}" srcOrd="2" destOrd="0" presId="urn:microsoft.com/office/officeart/2005/8/layout/process4"/>
    <dgm:cxn modelId="{144DC05B-7EB3-45EE-B394-2D0217385186}" type="presParOf" srcId="{0C7D80F1-2B15-441D-9108-9534F2396058}" destId="{20462140-5EAC-46AD-8522-EC2AE443D53D}" srcOrd="0" destOrd="0" presId="urn:microsoft.com/office/officeart/2005/8/layout/process4"/>
    <dgm:cxn modelId="{9B0108B1-922F-491C-82E0-B7C801B79D5D}" type="presParOf" srcId="{A2987CA2-FB71-4439-B0F7-0FC871EB50CA}" destId="{3861E406-8D5F-4749-9C14-71B900381863}" srcOrd="3" destOrd="0" presId="urn:microsoft.com/office/officeart/2005/8/layout/process4"/>
    <dgm:cxn modelId="{4ED81EF7-72D6-4EFA-9041-5DA80A673E35}" type="presParOf" srcId="{A2987CA2-FB71-4439-B0F7-0FC871EB50CA}" destId="{78D7293E-ACE0-4018-8CAC-15F60A74D721}" srcOrd="4" destOrd="0" presId="urn:microsoft.com/office/officeart/2005/8/layout/process4"/>
    <dgm:cxn modelId="{D129E4F2-5D5C-4ECC-BAD4-7EDE02E5E64F}" type="presParOf" srcId="{78D7293E-ACE0-4018-8CAC-15F60A74D721}" destId="{A4614C0A-6A81-4852-AE8D-3CFA68E262C1}" srcOrd="0" destOrd="0" presId="urn:microsoft.com/office/officeart/2005/8/layout/process4"/>
    <dgm:cxn modelId="{89F5C9F0-D2DF-4E99-8436-1747AA4C34F3}" type="presParOf" srcId="{78D7293E-ACE0-4018-8CAC-15F60A74D721}" destId="{FC9A70A2-17CA-4178-AB8B-329EDC7AA889}" srcOrd="1" destOrd="0" presId="urn:microsoft.com/office/officeart/2005/8/layout/process4"/>
    <dgm:cxn modelId="{F2173D07-1215-4AD8-9230-EF813E4CA60D}" type="presParOf" srcId="{78D7293E-ACE0-4018-8CAC-15F60A74D721}" destId="{524C80C5-CD4A-449C-B659-1C4ECB146977}" srcOrd="2" destOrd="0" presId="urn:microsoft.com/office/officeart/2005/8/layout/process4"/>
    <dgm:cxn modelId="{346DC7CC-9CA9-43C7-ACCE-D2C9831CA405}" type="presParOf" srcId="{524C80C5-CD4A-449C-B659-1C4ECB146977}" destId="{550A970E-F194-41C1-A91C-C049D507469B}" srcOrd="0" destOrd="0" presId="urn:microsoft.com/office/officeart/2005/8/layout/process4"/>
    <dgm:cxn modelId="{73479C7F-EAE4-4C41-BB6A-3FB298B46354}" type="presParOf" srcId="{A2987CA2-FB71-4439-B0F7-0FC871EB50CA}" destId="{333D7A16-1D46-40F7-9567-686703B3AA46}" srcOrd="5" destOrd="0" presId="urn:microsoft.com/office/officeart/2005/8/layout/process4"/>
    <dgm:cxn modelId="{3F0EEDA0-48BD-4CAA-B0B8-BE5E3AF71861}" type="presParOf" srcId="{A2987CA2-FB71-4439-B0F7-0FC871EB50CA}" destId="{672E19C5-3FB6-4074-B6D6-832B3BE27279}" srcOrd="6" destOrd="0" presId="urn:microsoft.com/office/officeart/2005/8/layout/process4"/>
    <dgm:cxn modelId="{2B806CA3-1E11-41C5-A212-643C0CED107F}" type="presParOf" srcId="{672E19C5-3FB6-4074-B6D6-832B3BE27279}" destId="{A745EEDA-D31E-446B-B859-8EE1D83D38C0}" srcOrd="0" destOrd="0" presId="urn:microsoft.com/office/officeart/2005/8/layout/process4"/>
    <dgm:cxn modelId="{63A7B895-227D-46CE-8693-4FF3140E8DF8}" type="presParOf" srcId="{672E19C5-3FB6-4074-B6D6-832B3BE27279}" destId="{8A72890E-F114-49DE-894A-27875B45E1B4}" srcOrd="1" destOrd="0" presId="urn:microsoft.com/office/officeart/2005/8/layout/process4"/>
    <dgm:cxn modelId="{A76CCF24-F918-4246-BB52-DE619D6B5B2D}" type="presParOf" srcId="{672E19C5-3FB6-4074-B6D6-832B3BE27279}" destId="{025CDCD5-57F6-4EFC-807C-436958B7BA0A}" srcOrd="2" destOrd="0" presId="urn:microsoft.com/office/officeart/2005/8/layout/process4"/>
    <dgm:cxn modelId="{8152EC11-D500-4059-8485-B6529DCCDEF7}" type="presParOf" srcId="{025CDCD5-57F6-4EFC-807C-436958B7BA0A}" destId="{1CAAC376-C6DE-45DF-AB82-E1A72894DDB8}"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E52718-4440-4E98-BA71-BD815D1A2E0C}">
      <dsp:nvSpPr>
        <dsp:cNvPr id="0" name=""/>
        <dsp:cNvSpPr/>
      </dsp:nvSpPr>
      <dsp:spPr>
        <a:xfrm>
          <a:off x="0" y="3096834"/>
          <a:ext cx="5618570" cy="67751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mj-lt"/>
              <a:ea typeface="+mn-ea"/>
              <a:cs typeface="+mn-cs"/>
            </a:rPr>
            <a:t>4</a:t>
          </a:r>
        </a:p>
      </dsp:txBody>
      <dsp:txXfrm>
        <a:off x="182928" y="3096834"/>
        <a:ext cx="5252714" cy="365856"/>
      </dsp:txXfrm>
    </dsp:sp>
    <dsp:sp modelId="{3E1AF0F4-E3F7-4A00-BF19-04C0EA934977}">
      <dsp:nvSpPr>
        <dsp:cNvPr id="0" name=""/>
        <dsp:cNvSpPr/>
      </dsp:nvSpPr>
      <dsp:spPr>
        <a:xfrm>
          <a:off x="0" y="3449140"/>
          <a:ext cx="5618570" cy="311655"/>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j-lt"/>
              <a:ea typeface="+mn-ea"/>
              <a:cs typeface="+mn-cs"/>
            </a:rPr>
            <a:t>Resolve divergences</a:t>
          </a:r>
        </a:p>
      </dsp:txBody>
      <dsp:txXfrm>
        <a:off x="15214" y="3464354"/>
        <a:ext cx="5588142" cy="296441"/>
      </dsp:txXfrm>
    </dsp:sp>
    <dsp:sp modelId="{43AA6798-5BA6-460D-9533-E6371F4A6F34}">
      <dsp:nvSpPr>
        <dsp:cNvPr id="0" name=""/>
        <dsp:cNvSpPr/>
      </dsp:nvSpPr>
      <dsp:spPr>
        <a:xfrm rot="10800000">
          <a:off x="0" y="2064984"/>
          <a:ext cx="5618570" cy="1042013"/>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mj-lt"/>
              <a:ea typeface="+mn-ea"/>
              <a:cs typeface="+mn-cs"/>
            </a:rPr>
            <a:t>3</a:t>
          </a:r>
          <a:endParaRPr lang="en-US" sz="1200" b="1" kern="1200" dirty="0">
            <a:latin typeface="+mj-lt"/>
            <a:ea typeface="+mn-ea"/>
            <a:cs typeface="+mn-cs"/>
          </a:endParaRPr>
        </a:p>
      </dsp:txBody>
      <dsp:txXfrm rot="-10800000">
        <a:off x="182873" y="2064984"/>
        <a:ext cx="5252824" cy="365746"/>
      </dsp:txXfrm>
    </dsp:sp>
    <dsp:sp modelId="{20462140-5EAC-46AD-8522-EC2AE443D53D}">
      <dsp:nvSpPr>
        <dsp:cNvPr id="0" name=""/>
        <dsp:cNvSpPr/>
      </dsp:nvSpPr>
      <dsp:spPr>
        <a:xfrm>
          <a:off x="0" y="2430730"/>
          <a:ext cx="5618570" cy="311561"/>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j-lt"/>
              <a:ea typeface="+mn-ea"/>
              <a:cs typeface="+mn-cs"/>
            </a:rPr>
            <a:t>Supervisor compares and reviews citations of relevant laws</a:t>
          </a:r>
        </a:p>
      </dsp:txBody>
      <dsp:txXfrm>
        <a:off x="15209" y="2445939"/>
        <a:ext cx="5588152" cy="296352"/>
      </dsp:txXfrm>
    </dsp:sp>
    <dsp:sp modelId="{FC9A70A2-17CA-4178-AB8B-329EDC7AA889}">
      <dsp:nvSpPr>
        <dsp:cNvPr id="0" name=""/>
        <dsp:cNvSpPr/>
      </dsp:nvSpPr>
      <dsp:spPr>
        <a:xfrm rot="10800000">
          <a:off x="0" y="1033133"/>
          <a:ext cx="5618570" cy="1042013"/>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mj-lt"/>
              <a:ea typeface="+mn-ea"/>
              <a:cs typeface="+mn-cs"/>
            </a:rPr>
            <a:t>2</a:t>
          </a:r>
        </a:p>
      </dsp:txBody>
      <dsp:txXfrm rot="-10800000">
        <a:off x="182873" y="1033133"/>
        <a:ext cx="5252824" cy="365746"/>
      </dsp:txXfrm>
    </dsp:sp>
    <dsp:sp modelId="{550A970E-F194-41C1-A91C-C049D507469B}">
      <dsp:nvSpPr>
        <dsp:cNvPr id="0" name=""/>
        <dsp:cNvSpPr/>
      </dsp:nvSpPr>
      <dsp:spPr>
        <a:xfrm>
          <a:off x="0" y="1398880"/>
          <a:ext cx="5618570" cy="311561"/>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j-lt"/>
              <a:ea typeface="+mn-ea"/>
              <a:cs typeface="+mn-cs"/>
            </a:rPr>
            <a:t>Two researchers complete research for five jurisdictions each</a:t>
          </a:r>
        </a:p>
      </dsp:txBody>
      <dsp:txXfrm>
        <a:off x="15209" y="1414089"/>
        <a:ext cx="5588152" cy="296352"/>
      </dsp:txXfrm>
    </dsp:sp>
    <dsp:sp modelId="{8A72890E-F114-49DE-894A-27875B45E1B4}">
      <dsp:nvSpPr>
        <dsp:cNvPr id="0" name=""/>
        <dsp:cNvSpPr/>
      </dsp:nvSpPr>
      <dsp:spPr>
        <a:xfrm rot="10800000">
          <a:off x="0" y="1283"/>
          <a:ext cx="5618570" cy="1042013"/>
        </a:xfrm>
        <a:prstGeom prst="upArrowCallou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mj-lt"/>
              <a:ea typeface="+mn-ea"/>
              <a:cs typeface="+mn-cs"/>
            </a:rPr>
            <a:t>1</a:t>
          </a:r>
        </a:p>
      </dsp:txBody>
      <dsp:txXfrm rot="-10800000">
        <a:off x="182873" y="1283"/>
        <a:ext cx="5252824" cy="365746"/>
      </dsp:txXfrm>
    </dsp:sp>
    <dsp:sp modelId="{1CAAC376-C6DE-45DF-AB82-E1A72894DDB8}">
      <dsp:nvSpPr>
        <dsp:cNvPr id="0" name=""/>
        <dsp:cNvSpPr/>
      </dsp:nvSpPr>
      <dsp:spPr>
        <a:xfrm>
          <a:off x="0" y="367030"/>
          <a:ext cx="5618570" cy="311561"/>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mj-lt"/>
              <a:ea typeface="+mn-ea"/>
              <a:cs typeface="+mn-cs"/>
            </a:rPr>
            <a:t>Assigning redundant research</a:t>
          </a:r>
        </a:p>
      </dsp:txBody>
      <dsp:txXfrm>
        <a:off x="15209" y="382239"/>
        <a:ext cx="5588152" cy="2963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7d7d28136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7d7d28136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dirty="0"/>
              <a:t>Once</a:t>
            </a:r>
            <a:r>
              <a:rPr lang="en-US" b="0" baseline="0" dirty="0"/>
              <a:t> the supervisor has identified what laws were collected by one researcher and not the other, s/he can meet with both researchers to discuss these divergences and determine whether these laws should be included in the legal text for that jurisdiction or not. </a:t>
            </a:r>
          </a:p>
          <a:p>
            <a:pPr marL="628650" lvl="1" indent="-171450">
              <a:buFont typeface="Arial" panose="020B0604020202020204" pitchFamily="34" charset="0"/>
              <a:buChar char="•"/>
            </a:pPr>
            <a:endParaRPr lang="en-US" b="0" baseline="0" dirty="0"/>
          </a:p>
          <a:p>
            <a:pPr marL="0" lvl="0" indent="0">
              <a:buFont typeface="Arial" panose="020B0604020202020204" pitchFamily="34" charset="0"/>
              <a:buNone/>
            </a:pPr>
            <a:r>
              <a:rPr lang="en-US" b="0" baseline="0" dirty="0"/>
              <a:t>In this meeting, the researchers will explain why they collected or did not collect a law.</a:t>
            </a:r>
          </a:p>
          <a:p>
            <a:pPr marL="628650" lvl="1" indent="-171450">
              <a:buFont typeface="Arial" panose="020B0604020202020204" pitchFamily="34" charset="0"/>
              <a:buChar char="•"/>
            </a:pPr>
            <a:r>
              <a:rPr lang="en-US" b="0" baseline="0" dirty="0"/>
              <a:t>For example, a researcher might have decided that a law was out of scope, while the other thought that the law was in scope. On the other hand, a researcher might have simply missed a law in his research.</a:t>
            </a:r>
          </a:p>
          <a:p>
            <a:pPr marL="628650" lvl="1" indent="-171450">
              <a:buFont typeface="Arial" panose="020B0604020202020204" pitchFamily="34" charset="0"/>
              <a:buChar char="•"/>
            </a:pPr>
            <a:endParaRPr lang="en-US" b="0" baseline="0" dirty="0"/>
          </a:p>
          <a:p>
            <a:pPr marL="0" lvl="0" indent="0">
              <a:buFont typeface="Arial" panose="020B0604020202020204" pitchFamily="34" charset="0"/>
              <a:buNone/>
            </a:pPr>
            <a:r>
              <a:rPr lang="en-US" b="0" baseline="0" dirty="0"/>
              <a:t>In the case of a researcher error, the supervisor will determine if the missed law is due to an unusual legal structure in that jurisdiction. In that case, the research protocol can be revised to avoid missing laws in a similar way for future jurisdictions. On the other hand, if the researcher did not see a laws, and is frequently missing laws in this way, additional training may be required.</a:t>
            </a:r>
          </a:p>
          <a:p>
            <a:pPr marL="171450" lvl="0" indent="-171450">
              <a:buFont typeface="Arial" panose="020B0604020202020204" pitchFamily="34" charset="0"/>
              <a:buChar char="•"/>
            </a:pPr>
            <a:endParaRPr lang="en-US" b="0" baseline="0" dirty="0"/>
          </a:p>
          <a:p>
            <a:pPr marL="0" lvl="0" indent="0">
              <a:buFont typeface="Arial" panose="020B0604020202020204" pitchFamily="34" charset="0"/>
              <a:buNone/>
            </a:pPr>
            <a:r>
              <a:rPr lang="en-US" b="0" baseline="0" dirty="0"/>
              <a:t>The search strategy can also be revised if a researcher was not finding laws with the current search strategy.</a:t>
            </a:r>
          </a:p>
          <a:p>
            <a:endParaRPr lang="en-US" dirty="0"/>
          </a:p>
          <a:p>
            <a:endParaRPr lang="en-US" dirty="0"/>
          </a:p>
        </p:txBody>
      </p:sp>
    </p:spTree>
    <p:extLst>
      <p:ext uri="{BB962C8B-B14F-4D97-AF65-F5344CB8AC3E}">
        <p14:creationId xmlns:p14="http://schemas.microsoft.com/office/powerpoint/2010/main" val="891590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This slide provides an overview of the entire</a:t>
            </a:r>
            <a:r>
              <a:rPr lang="en-US" baseline="0" dirty="0"/>
              <a:t> redundant research process. Two researchers record citations of relevant laws in the same jurisdictions. Then the supervisor compares and reviews these citations, and finalizes the list of citations to be used for that jurisdiction</a:t>
            </a:r>
            <a:endParaRPr lang="en-US" dirty="0"/>
          </a:p>
          <a:p>
            <a:pPr marL="139700" indent="0">
              <a:buNone/>
            </a:pPr>
            <a:endParaRPr lang="en-US" dirty="0"/>
          </a:p>
        </p:txBody>
      </p:sp>
    </p:spTree>
    <p:extLst>
      <p:ext uri="{BB962C8B-B14F-4D97-AF65-F5344CB8AC3E}">
        <p14:creationId xmlns:p14="http://schemas.microsoft.com/office/powerpoint/2010/main" val="2659146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583e0d96cd_0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583e0d96cd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0" dirty="0"/>
              <a:t>Redundant</a:t>
            </a:r>
            <a:r>
              <a:rPr lang="en-US" b="0" baseline="0" dirty="0"/>
              <a:t> research should be done </a:t>
            </a:r>
            <a:r>
              <a:rPr lang="en-US" b="1" baseline="0" dirty="0"/>
              <a:t>throughout the project</a:t>
            </a:r>
            <a:r>
              <a:rPr lang="en-US" b="0" baseline="0" dirty="0"/>
              <a:t>, from beginning to end. </a:t>
            </a:r>
          </a:p>
          <a:p>
            <a:endParaRPr lang="en-US" b="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The supervisor should identify when redundant research is necessary, and when the amount of redundant research can be reduced. This should be based on the stage of the project, and the</a:t>
            </a:r>
            <a:r>
              <a:rPr lang="en-US" sz="1100" baseline="0" dirty="0"/>
              <a:t> accuracy of previous research. </a:t>
            </a:r>
            <a:endParaRPr lang="en-US" sz="2000" dirty="0"/>
          </a:p>
          <a:p>
            <a:endParaRPr lang="en-US" dirty="0"/>
          </a:p>
          <a:p>
            <a:pPr marL="139700" indent="0">
              <a:buNone/>
            </a:pPr>
            <a:endParaRPr lang="en-US" dirty="0"/>
          </a:p>
        </p:txBody>
      </p:sp>
    </p:spTree>
    <p:extLst>
      <p:ext uri="{BB962C8B-B14F-4D97-AF65-F5344CB8AC3E}">
        <p14:creationId xmlns:p14="http://schemas.microsoft.com/office/powerpoint/2010/main" val="3450996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Examples</a:t>
            </a:r>
            <a:r>
              <a:rPr lang="en-US" baseline="0" dirty="0"/>
              <a:t> include:</a:t>
            </a:r>
          </a:p>
          <a:p>
            <a:pPr marL="171450" lvl="0" indent="-171450">
              <a:buFont typeface="Arial" panose="020B0604020202020204" pitchFamily="34" charset="0"/>
              <a:buChar char="•"/>
            </a:pPr>
            <a:r>
              <a:rPr lang="en-US" dirty="0"/>
              <a:t>Missing sections of law</a:t>
            </a:r>
          </a:p>
          <a:p>
            <a:pPr marL="171450" lvl="0" indent="-171450">
              <a:buFont typeface="Arial" panose="020B0604020202020204" pitchFamily="34" charset="0"/>
              <a:buChar char="•"/>
            </a:pPr>
            <a:r>
              <a:rPr lang="en-US" dirty="0"/>
              <a:t>Proper citation </a:t>
            </a:r>
            <a:r>
              <a:rPr lang="en-US" baseline="0" dirty="0"/>
              <a:t>format</a:t>
            </a:r>
          </a:p>
          <a:p>
            <a:pPr marL="171450" lvl="0" indent="-171450">
              <a:buFont typeface="Arial" panose="020B0604020202020204" pitchFamily="34" charset="0"/>
              <a:buChar char="•"/>
            </a:pPr>
            <a:r>
              <a:rPr lang="en-US" dirty="0"/>
              <a:t>Using standard font and font</a:t>
            </a:r>
            <a:r>
              <a:rPr lang="en-US" baseline="0" dirty="0"/>
              <a:t> size</a:t>
            </a:r>
          </a:p>
          <a:p>
            <a:pPr marL="171450" lvl="0" indent="-171450">
              <a:buFont typeface="Arial" panose="020B0604020202020204" pitchFamily="34" charset="0"/>
              <a:buChar char="•"/>
            </a:pPr>
            <a:r>
              <a:rPr lang="en-US" baseline="0" dirty="0"/>
              <a:t>Removing any notes that were included in the built law</a:t>
            </a:r>
            <a:endParaRPr lang="en-US" dirty="0"/>
          </a:p>
          <a:p>
            <a:endParaRPr lang="en-US" dirty="0"/>
          </a:p>
        </p:txBody>
      </p:sp>
    </p:spTree>
    <p:extLst>
      <p:ext uri="{BB962C8B-B14F-4D97-AF65-F5344CB8AC3E}">
        <p14:creationId xmlns:p14="http://schemas.microsoft.com/office/powerpoint/2010/main" val="210034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What is redundant research?</a:t>
            </a:r>
            <a:r>
              <a:rPr lang="en-US" b="1" baseline="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Redundant research consists of two researchers independently identifying all the relevant laws for a project in one jurisdiction. The goal of redundant research is to have two researchers independently research a jurisdiction and reach 100% agreement on the laws that must be collected. </a:t>
            </a:r>
            <a:endParaRPr lang="en-US" dirty="0"/>
          </a:p>
          <a:p>
            <a:pPr marL="139700" indent="0">
              <a:buNone/>
            </a:pPr>
            <a:endParaRPr lang="en-US" dirty="0"/>
          </a:p>
        </p:txBody>
      </p:sp>
    </p:spTree>
    <p:extLst>
      <p:ext uri="{BB962C8B-B14F-4D97-AF65-F5344CB8AC3E}">
        <p14:creationId xmlns:p14="http://schemas.microsoft.com/office/powerpoint/2010/main" val="499199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Why do we assign</a:t>
            </a:r>
            <a:r>
              <a:rPr lang="en-US" b="1" baseline="0" dirty="0"/>
              <a:t> redundant research? </a:t>
            </a:r>
          </a:p>
          <a:p>
            <a:endParaRPr lang="en-US" baseline="0" dirty="0"/>
          </a:p>
          <a:p>
            <a:r>
              <a:rPr lang="en-US" b="0" baseline="0" dirty="0"/>
              <a:t>Develop and refine the search strategy: </a:t>
            </a:r>
            <a:r>
              <a:rPr lang="en-US" baseline="0" dirty="0"/>
              <a:t>Early on in the research process we assign redundant research to develop a thorough search strategy. Having two researchers independently identify the relevant law for a single jurisdiction identifies </a:t>
            </a:r>
          </a:p>
          <a:p>
            <a:endParaRPr lang="en-US" baseline="0" dirty="0"/>
          </a:p>
          <a:p>
            <a:r>
              <a:rPr lang="en-US" b="0" baseline="0" dirty="0"/>
              <a:t>Identify errors in the research: E</a:t>
            </a:r>
            <a:r>
              <a:rPr lang="en-US" baseline="0" dirty="0"/>
              <a:t>ven the most skilled researchers make mistakes; maybe they didn’t check the table of contents thoroughly enough, or they didn’t collect a law mentioned in an internal reference. Maintaining a redundant research rate of 20% of jurisdictions ensures that errors are identified and remedied. </a:t>
            </a:r>
          </a:p>
          <a:p>
            <a:endParaRPr lang="en-US" baseline="0" dirty="0"/>
          </a:p>
          <a:p>
            <a:endParaRPr lang="en-US" dirty="0"/>
          </a:p>
          <a:p>
            <a:pPr marL="139700" indent="0">
              <a:buNone/>
            </a:pPr>
            <a:endParaRPr lang="en-US" dirty="0"/>
          </a:p>
        </p:txBody>
      </p:sp>
    </p:spTree>
    <p:extLst>
      <p:ext uri="{BB962C8B-B14F-4D97-AF65-F5344CB8AC3E}">
        <p14:creationId xmlns:p14="http://schemas.microsoft.com/office/powerpoint/2010/main" val="762638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Research assignments should proceed in batches</a:t>
            </a:r>
            <a:r>
              <a:rPr lang="en-US" baseline="0" dirty="0"/>
              <a:t> of five jurisdictions with redundant research assigned in each batch. Researchers will collect and organize the law on Master Sheets, which are documents containing all the laws in a jurisdiction that are relevant to your project’s topic. For more information on this stage of policy surveillance, please see Module 4, “Collecting and Building the Law.”</a:t>
            </a:r>
          </a:p>
          <a:p>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0" dirty="0"/>
              <a:t>Redundant</a:t>
            </a:r>
            <a:r>
              <a:rPr lang="en-US" b="0" baseline="0" dirty="0"/>
              <a:t> research should be done </a:t>
            </a:r>
            <a:r>
              <a:rPr lang="en-US" b="1" baseline="0" dirty="0"/>
              <a:t>throughout the project</a:t>
            </a:r>
            <a:r>
              <a:rPr lang="en-US" b="0" baseline="0" dirty="0"/>
              <a:t>, from beginning to end. </a:t>
            </a:r>
          </a:p>
          <a:p>
            <a:endParaRPr lang="en-US" baseline="0" dirty="0"/>
          </a:p>
          <a:p>
            <a:r>
              <a:rPr lang="en-US" baseline="0" dirty="0"/>
              <a:t>The Supervisor will compare laws collected on redundant records and identify divergences. Through a meeting with the researchers, the divergences will be resolved and the research protocol and search terms will be revised as necessary.</a:t>
            </a:r>
          </a:p>
          <a:p>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This process is how the policy surveillance program approaches quality control. A project can adjust this quality control process depending on the resources available for the project, as long as the team is transparent with the front end user about what quality control measures have been implemented. </a:t>
            </a:r>
          </a:p>
          <a:p>
            <a:endParaRPr lang="en-US" baseline="0" dirty="0"/>
          </a:p>
          <a:p>
            <a:pPr defTabSz="933237">
              <a:defRPr/>
            </a:pPr>
            <a:r>
              <a:rPr lang="en-US" b="1" baseline="0" dirty="0"/>
              <a:t>Steps</a:t>
            </a:r>
          </a:p>
          <a:p>
            <a:pPr defTabSz="933237">
              <a:defRPr/>
            </a:pPr>
            <a:r>
              <a:rPr lang="en-US" b="0" baseline="0" dirty="0"/>
              <a:t>This slide is a roadmap of the steps involved in the redundant research process. The next slides will explain each step in further detail.</a:t>
            </a:r>
            <a:endParaRPr lang="en-US" b="0" dirty="0"/>
          </a:p>
          <a:p>
            <a:endParaRPr lang="en-US" dirty="0"/>
          </a:p>
          <a:p>
            <a:pPr marL="139700" indent="0">
              <a:buNone/>
            </a:pPr>
            <a:endParaRPr lang="en-US" dirty="0"/>
          </a:p>
        </p:txBody>
      </p:sp>
    </p:spTree>
    <p:extLst>
      <p:ext uri="{BB962C8B-B14F-4D97-AF65-F5344CB8AC3E}">
        <p14:creationId xmlns:p14="http://schemas.microsoft.com/office/powerpoint/2010/main" val="1842670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At the beginning of a project, when the team is identifying the methods that will be used to collect the law, the research should be 100% redundant, meaning that researchers will research all of each other’s states. This is because the methods for collecting the law have not been clearly defined, the researchers may be inexperienced with the body of law, and the potential for error is high. </a:t>
            </a:r>
          </a:p>
          <a:p>
            <a:pPr marL="171450" lvl="0" indent="-171450">
              <a:buFont typeface="Arial" panose="020B0604020202020204" pitchFamily="34" charset="0"/>
              <a:buChar char="•"/>
            </a:pPr>
            <a:endParaRPr lang="en-US" dirty="0"/>
          </a:p>
          <a:p>
            <a:pPr marL="0" indent="0">
              <a:buFont typeface="Arial" panose="020B0604020202020204" pitchFamily="34" charset="0"/>
              <a:buNone/>
            </a:pPr>
            <a:r>
              <a:rPr lang="en-US" dirty="0"/>
              <a:t>Once the methods have been clearly identified, including the search strategy,</a:t>
            </a:r>
            <a:r>
              <a:rPr lang="en-US" baseline="0" dirty="0"/>
              <a:t> </a:t>
            </a:r>
            <a:r>
              <a:rPr lang="en-US" dirty="0"/>
              <a:t>and researchers are collecting the law according to the methods outlined in the Research Protocol, the amount of redundant research may be reduced.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If the area of law is complex, if certain states have an unusual legal structure, or if researchers are diverging at a high rate, the supervisor assigns additional redundant research, at their own discretion. </a:t>
            </a:r>
          </a:p>
          <a:p>
            <a:endParaRPr lang="en-US" dirty="0"/>
          </a:p>
          <a:p>
            <a:pPr marL="0" marR="0" lvl="2" indent="0" algn="l" defTabSz="457200" rtl="0" eaLnBrk="1" fontAlgn="auto" latinLnBrk="0" hangingPunct="1">
              <a:lnSpc>
                <a:spcPct val="100000"/>
              </a:lnSpc>
              <a:spcBef>
                <a:spcPts val="0"/>
              </a:spcBef>
              <a:spcAft>
                <a:spcPts val="0"/>
              </a:spcAft>
              <a:buClrTx/>
              <a:buSzTx/>
              <a:buFontTx/>
              <a:buNone/>
              <a:tabLst/>
              <a:defRPr/>
            </a:pPr>
            <a:r>
              <a:rPr lang="en-US" dirty="0"/>
              <a:t>For example, if there are 50 jurisdictions being studied, the first 10 jurisdictions should have redundant research (100% x 10 jurisdictions), and then 8 of the following 40 jurisdictions should be redundantly researched (20% x 40 jurisdictions)</a:t>
            </a:r>
          </a:p>
          <a:p>
            <a:endParaRPr lang="en-US" dirty="0"/>
          </a:p>
          <a:p>
            <a:endParaRPr lang="en-US" dirty="0"/>
          </a:p>
        </p:txBody>
      </p:sp>
    </p:spTree>
    <p:extLst>
      <p:ext uri="{BB962C8B-B14F-4D97-AF65-F5344CB8AC3E}">
        <p14:creationId xmlns:p14="http://schemas.microsoft.com/office/powerpoint/2010/main" val="132098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7d7d28136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37d7d28136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buFont typeface="Arial" panose="020B0604020202020204" pitchFamily="34" charset="0"/>
              <a:buNone/>
            </a:pPr>
            <a:r>
              <a:rPr lang="en-US" dirty="0"/>
              <a:t>As part of the collecting and building phase of policy</a:t>
            </a:r>
            <a:r>
              <a:rPr lang="en-US" baseline="0" dirty="0"/>
              <a:t> surveillance (see Module 4, “Collecting and Building the Law”), researchers will record laws relevant to their topic in five jurisdictions at a time.</a:t>
            </a:r>
          </a:p>
          <a:p>
            <a:pPr marL="171450" lvl="0" indent="-171450">
              <a:buFont typeface="Arial" panose="020B0604020202020204" pitchFamily="34" charset="0"/>
              <a:buChar char="•"/>
            </a:pPr>
            <a:endParaRPr lang="en-US" baseline="0" dirty="0"/>
          </a:p>
          <a:p>
            <a:pPr marL="0" lvl="0" indent="0">
              <a:buFont typeface="Arial" panose="020B0604020202020204" pitchFamily="34" charset="0"/>
              <a:buNone/>
            </a:pPr>
            <a:r>
              <a:rPr lang="en-US" baseline="0" dirty="0"/>
              <a:t>Redundant research consists of researchers </a:t>
            </a:r>
            <a:r>
              <a:rPr lang="en-US" b="1" baseline="0" dirty="0"/>
              <a:t>independently </a:t>
            </a:r>
            <a:r>
              <a:rPr lang="en-US" baseline="0" dirty="0"/>
              <a:t>collecting citations of relevant laws in jurisdictions assigned to the other researcher. </a:t>
            </a:r>
          </a:p>
          <a:p>
            <a:pPr marL="171450" lvl="0" indent="-171450">
              <a:buFont typeface="Arial" panose="020B0604020202020204" pitchFamily="34" charset="0"/>
              <a:buChar char="•"/>
            </a:pPr>
            <a:r>
              <a:rPr lang="en-US" baseline="0" dirty="0"/>
              <a:t>For example, if Researcher A collected laws for Alabama, Arkansas, Alaska, Connecticut, and Ohio, Researcher B would collect the law in the same states.</a:t>
            </a:r>
          </a:p>
          <a:p>
            <a:pPr marL="171450" lvl="0" indent="-171450">
              <a:buFont typeface="Arial" panose="020B0604020202020204" pitchFamily="34" charset="0"/>
              <a:buChar char="•"/>
            </a:pPr>
            <a:r>
              <a:rPr lang="en-US" baseline="0" dirty="0"/>
              <a:t>Inversely, if Researcher B collected laws for Washington, New Jersey, Pennsylvania, Colorado, and New York, Researcher A would collect the law in those states as well. </a:t>
            </a:r>
            <a:endParaRPr lang="en-US" dirty="0"/>
          </a:p>
          <a:p>
            <a:endParaRPr lang="en-US" dirty="0"/>
          </a:p>
          <a:p>
            <a:pPr marL="139700" indent="0">
              <a:buNone/>
            </a:pPr>
            <a:endParaRPr lang="en-US" dirty="0"/>
          </a:p>
        </p:txBody>
      </p:sp>
    </p:spTree>
    <p:extLst>
      <p:ext uri="{BB962C8B-B14F-4D97-AF65-F5344CB8AC3E}">
        <p14:creationId xmlns:p14="http://schemas.microsoft.com/office/powerpoint/2010/main" val="430731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Once</a:t>
            </a:r>
            <a:r>
              <a:rPr lang="en-US" baseline="0" dirty="0"/>
              <a:t> researchers have redundantly researched the same jurisdictions, the supervisor should compare what laws were collected for each jurisdiction, and determine if any laws were missed by one researcher.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This check can be used not only to identify which laws were collected by one researcher but not the other, but also to determine if the laws collected in general are relevant to the project. </a:t>
            </a:r>
          </a:p>
          <a:p>
            <a:pPr marL="0" lvl="0" indent="0">
              <a:buFont typeface="Arial" panose="020B0604020202020204" pitchFamily="34" charset="0"/>
              <a:buNone/>
            </a:pPr>
            <a:endParaRPr lang="en-US" baseline="0" dirty="0"/>
          </a:p>
          <a:p>
            <a:pPr marL="0" lvl="0" indent="0">
              <a:buFont typeface="Arial" panose="020B0604020202020204" pitchFamily="34" charset="0"/>
              <a:buNone/>
            </a:pPr>
            <a:r>
              <a:rPr lang="en-US" baseline="0" dirty="0"/>
              <a:t>In the above example, Researcher A collected a law that Researcher B did not find (Ala. Code § 32-6-7.2).  </a:t>
            </a:r>
          </a:p>
          <a:p>
            <a:endParaRPr lang="en-US" dirty="0"/>
          </a:p>
          <a:p>
            <a:pPr marL="139700" indent="0">
              <a:buNone/>
            </a:pPr>
            <a:endParaRPr lang="en-US" dirty="0"/>
          </a:p>
        </p:txBody>
      </p:sp>
    </p:spTree>
    <p:extLst>
      <p:ext uri="{BB962C8B-B14F-4D97-AF65-F5344CB8AC3E}">
        <p14:creationId xmlns:p14="http://schemas.microsoft.com/office/powerpoint/2010/main" val="28534868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02775" y="1131000"/>
            <a:ext cx="8157300" cy="1590000"/>
          </a:xfrm>
          <a:prstGeom prst="rect">
            <a:avLst/>
          </a:prstGeom>
        </p:spPr>
        <p:txBody>
          <a:bodyPr spcFirstLastPara="1" wrap="square" lIns="91425" tIns="91425" rIns="91425" bIns="91425" anchor="b" anchorCtr="0"/>
          <a:lstStyle>
            <a:lvl1pPr lvl="0" rtl="0">
              <a:spcBef>
                <a:spcPts val="0"/>
              </a:spcBef>
              <a:spcAft>
                <a:spcPts val="0"/>
              </a:spcAft>
              <a:buClr>
                <a:srgbClr val="A41E35"/>
              </a:buClr>
              <a:buSzPts val="5000"/>
              <a:buNone/>
              <a:defRPr sz="5000">
                <a:solidFill>
                  <a:srgbClr val="A41E35"/>
                </a:solidFill>
                <a:latin typeface="+mj-lt"/>
              </a:defRPr>
            </a:lvl1pPr>
            <a:lvl2pPr lvl="1" algn="ctr" rtl="0">
              <a:spcBef>
                <a:spcPts val="0"/>
              </a:spcBef>
              <a:spcAft>
                <a:spcPts val="0"/>
              </a:spcAft>
              <a:buClr>
                <a:srgbClr val="000000"/>
              </a:buClr>
              <a:buSzPts val="5200"/>
              <a:buNone/>
              <a:defRPr sz="5200">
                <a:solidFill>
                  <a:srgbClr val="000000"/>
                </a:solidFill>
              </a:defRPr>
            </a:lvl2pPr>
            <a:lvl3pPr lvl="2" algn="ctr" rtl="0">
              <a:spcBef>
                <a:spcPts val="0"/>
              </a:spcBef>
              <a:spcAft>
                <a:spcPts val="0"/>
              </a:spcAft>
              <a:buClr>
                <a:srgbClr val="000000"/>
              </a:buClr>
              <a:buSzPts val="5200"/>
              <a:buNone/>
              <a:defRPr sz="5200">
                <a:solidFill>
                  <a:srgbClr val="000000"/>
                </a:solidFill>
              </a:defRPr>
            </a:lvl3pPr>
            <a:lvl4pPr lvl="3" algn="ctr" rtl="0">
              <a:spcBef>
                <a:spcPts val="0"/>
              </a:spcBef>
              <a:spcAft>
                <a:spcPts val="0"/>
              </a:spcAft>
              <a:buClr>
                <a:srgbClr val="000000"/>
              </a:buClr>
              <a:buSzPts val="5200"/>
              <a:buNone/>
              <a:defRPr sz="5200">
                <a:solidFill>
                  <a:srgbClr val="000000"/>
                </a:solidFill>
              </a:defRPr>
            </a:lvl4pPr>
            <a:lvl5pPr lvl="4" algn="ctr" rtl="0">
              <a:spcBef>
                <a:spcPts val="0"/>
              </a:spcBef>
              <a:spcAft>
                <a:spcPts val="0"/>
              </a:spcAft>
              <a:buClr>
                <a:srgbClr val="000000"/>
              </a:buClr>
              <a:buSzPts val="5200"/>
              <a:buNone/>
              <a:defRPr sz="5200">
                <a:solidFill>
                  <a:srgbClr val="000000"/>
                </a:solidFill>
              </a:defRPr>
            </a:lvl5pPr>
            <a:lvl6pPr lvl="5" algn="ctr" rtl="0">
              <a:spcBef>
                <a:spcPts val="0"/>
              </a:spcBef>
              <a:spcAft>
                <a:spcPts val="0"/>
              </a:spcAft>
              <a:buClr>
                <a:srgbClr val="000000"/>
              </a:buClr>
              <a:buSzPts val="5200"/>
              <a:buNone/>
              <a:defRPr sz="5200">
                <a:solidFill>
                  <a:srgbClr val="000000"/>
                </a:solidFill>
              </a:defRPr>
            </a:lvl6pPr>
            <a:lvl7pPr lvl="6" algn="ctr" rtl="0">
              <a:spcBef>
                <a:spcPts val="0"/>
              </a:spcBef>
              <a:spcAft>
                <a:spcPts val="0"/>
              </a:spcAft>
              <a:buClr>
                <a:srgbClr val="000000"/>
              </a:buClr>
              <a:buSzPts val="5200"/>
              <a:buNone/>
              <a:defRPr sz="5200">
                <a:solidFill>
                  <a:srgbClr val="000000"/>
                </a:solidFill>
              </a:defRPr>
            </a:lvl7pPr>
            <a:lvl8pPr lvl="7" algn="ctr" rtl="0">
              <a:spcBef>
                <a:spcPts val="0"/>
              </a:spcBef>
              <a:spcAft>
                <a:spcPts val="0"/>
              </a:spcAft>
              <a:buClr>
                <a:srgbClr val="000000"/>
              </a:buClr>
              <a:buSzPts val="5200"/>
              <a:buNone/>
              <a:defRPr sz="5200">
                <a:solidFill>
                  <a:srgbClr val="000000"/>
                </a:solidFill>
              </a:defRPr>
            </a:lvl8pPr>
            <a:lvl9pPr lvl="8" algn="ctr" rtl="0">
              <a:spcBef>
                <a:spcPts val="0"/>
              </a:spcBef>
              <a:spcAft>
                <a:spcPts val="0"/>
              </a:spcAft>
              <a:buClr>
                <a:srgbClr val="000000"/>
              </a:buClr>
              <a:buSzPts val="5200"/>
              <a:buNone/>
              <a:defRPr sz="5200">
                <a:solidFill>
                  <a:srgbClr val="000000"/>
                </a:solidFill>
              </a:defRPr>
            </a:lvl9pPr>
          </a:lstStyle>
          <a:p>
            <a:r>
              <a:rPr lang="en-US"/>
              <a:t>Click to edit Master title style</a:t>
            </a:r>
            <a:endParaRPr/>
          </a:p>
        </p:txBody>
      </p:sp>
      <p:sp>
        <p:nvSpPr>
          <p:cNvPr id="10" name="Google Shape;10;p2"/>
          <p:cNvSpPr txBox="1">
            <a:spLocks noGrp="1"/>
          </p:cNvSpPr>
          <p:nvPr>
            <p:ph type="subTitle" idx="1"/>
          </p:nvPr>
        </p:nvSpPr>
        <p:spPr>
          <a:xfrm>
            <a:off x="202775" y="2572900"/>
            <a:ext cx="6479400" cy="792600"/>
          </a:xfrm>
          <a:prstGeom prst="rect">
            <a:avLst/>
          </a:prstGeom>
        </p:spPr>
        <p:txBody>
          <a:bodyPr spcFirstLastPara="1" wrap="square" lIns="91425" tIns="91425" rIns="91425" bIns="91425" anchor="t" anchorCtr="0"/>
          <a:lstStyle>
            <a:lvl1pPr lvl="0" rtl="0">
              <a:lnSpc>
                <a:spcPct val="100000"/>
              </a:lnSpc>
              <a:spcBef>
                <a:spcPts val="0"/>
              </a:spcBef>
              <a:spcAft>
                <a:spcPts val="0"/>
              </a:spcAft>
              <a:buClr>
                <a:schemeClr val="dk2"/>
              </a:buClr>
              <a:buSzPts val="2500"/>
              <a:buFont typeface="Roboto Medium"/>
              <a:buNone/>
              <a:defRPr sz="2500" b="0">
                <a:solidFill>
                  <a:schemeClr val="tx1"/>
                </a:solidFill>
                <a:latin typeface="+mj-lt"/>
                <a:ea typeface="Roboto Medium"/>
                <a:cs typeface="Roboto Medium"/>
                <a:sym typeface="Roboto Medium"/>
              </a:defRPr>
            </a:lvl1pPr>
            <a:lvl2pPr lvl="1" algn="ctr" rtl="0">
              <a:lnSpc>
                <a:spcPct val="100000"/>
              </a:lnSpc>
              <a:spcBef>
                <a:spcPts val="0"/>
              </a:spcBef>
              <a:spcAft>
                <a:spcPts val="0"/>
              </a:spcAft>
              <a:buSzPts val="2800"/>
              <a:buFont typeface="Oswald"/>
              <a:buNone/>
              <a:defRPr sz="2800">
                <a:latin typeface="Oswald"/>
                <a:ea typeface="Oswald"/>
                <a:cs typeface="Oswald"/>
                <a:sym typeface="Oswald"/>
              </a:defRPr>
            </a:lvl2pPr>
            <a:lvl3pPr lvl="2" algn="ctr" rtl="0">
              <a:lnSpc>
                <a:spcPct val="100000"/>
              </a:lnSpc>
              <a:spcBef>
                <a:spcPts val="0"/>
              </a:spcBef>
              <a:spcAft>
                <a:spcPts val="0"/>
              </a:spcAft>
              <a:buSzPts val="2800"/>
              <a:buFont typeface="Oswald"/>
              <a:buNone/>
              <a:defRPr sz="2800">
                <a:latin typeface="Oswald"/>
                <a:ea typeface="Oswald"/>
                <a:cs typeface="Oswald"/>
                <a:sym typeface="Oswald"/>
              </a:defRPr>
            </a:lvl3pPr>
            <a:lvl4pPr lvl="3" algn="ctr" rtl="0">
              <a:lnSpc>
                <a:spcPct val="100000"/>
              </a:lnSpc>
              <a:spcBef>
                <a:spcPts val="0"/>
              </a:spcBef>
              <a:spcAft>
                <a:spcPts val="0"/>
              </a:spcAft>
              <a:buSzPts val="2800"/>
              <a:buFont typeface="Oswald"/>
              <a:buNone/>
              <a:defRPr sz="2800">
                <a:latin typeface="Oswald"/>
                <a:ea typeface="Oswald"/>
                <a:cs typeface="Oswald"/>
                <a:sym typeface="Oswald"/>
              </a:defRPr>
            </a:lvl4pPr>
            <a:lvl5pPr lvl="4" algn="ctr" rtl="0">
              <a:lnSpc>
                <a:spcPct val="100000"/>
              </a:lnSpc>
              <a:spcBef>
                <a:spcPts val="0"/>
              </a:spcBef>
              <a:spcAft>
                <a:spcPts val="0"/>
              </a:spcAft>
              <a:buSzPts val="2800"/>
              <a:buFont typeface="Oswald"/>
              <a:buNone/>
              <a:defRPr sz="2800">
                <a:latin typeface="Oswald"/>
                <a:ea typeface="Oswald"/>
                <a:cs typeface="Oswald"/>
                <a:sym typeface="Oswald"/>
              </a:defRPr>
            </a:lvl5pPr>
            <a:lvl6pPr lvl="5" algn="ctr" rtl="0">
              <a:lnSpc>
                <a:spcPct val="100000"/>
              </a:lnSpc>
              <a:spcBef>
                <a:spcPts val="0"/>
              </a:spcBef>
              <a:spcAft>
                <a:spcPts val="0"/>
              </a:spcAft>
              <a:buSzPts val="2800"/>
              <a:buFont typeface="Oswald"/>
              <a:buNone/>
              <a:defRPr sz="2800">
                <a:latin typeface="Oswald"/>
                <a:ea typeface="Oswald"/>
                <a:cs typeface="Oswald"/>
                <a:sym typeface="Oswald"/>
              </a:defRPr>
            </a:lvl6pPr>
            <a:lvl7pPr lvl="6" algn="ctr" rtl="0">
              <a:lnSpc>
                <a:spcPct val="100000"/>
              </a:lnSpc>
              <a:spcBef>
                <a:spcPts val="0"/>
              </a:spcBef>
              <a:spcAft>
                <a:spcPts val="0"/>
              </a:spcAft>
              <a:buSzPts val="2800"/>
              <a:buFont typeface="Oswald"/>
              <a:buNone/>
              <a:defRPr sz="2800">
                <a:latin typeface="Oswald"/>
                <a:ea typeface="Oswald"/>
                <a:cs typeface="Oswald"/>
                <a:sym typeface="Oswald"/>
              </a:defRPr>
            </a:lvl7pPr>
            <a:lvl8pPr lvl="7" algn="ctr" rtl="0">
              <a:lnSpc>
                <a:spcPct val="100000"/>
              </a:lnSpc>
              <a:spcBef>
                <a:spcPts val="0"/>
              </a:spcBef>
              <a:spcAft>
                <a:spcPts val="0"/>
              </a:spcAft>
              <a:buSzPts val="2800"/>
              <a:buFont typeface="Oswald"/>
              <a:buNone/>
              <a:defRPr sz="2800">
                <a:latin typeface="Oswald"/>
                <a:ea typeface="Oswald"/>
                <a:cs typeface="Oswald"/>
                <a:sym typeface="Oswald"/>
              </a:defRPr>
            </a:lvl8pPr>
            <a:lvl9pPr lvl="8" algn="ctr" rtl="0">
              <a:lnSpc>
                <a:spcPct val="100000"/>
              </a:lnSpc>
              <a:spcBef>
                <a:spcPts val="0"/>
              </a:spcBef>
              <a:spcAft>
                <a:spcPts val="0"/>
              </a:spcAft>
              <a:buSzPts val="2800"/>
              <a:buFont typeface="Oswald"/>
              <a:buNone/>
              <a:defRPr sz="2800">
                <a:latin typeface="Oswald"/>
                <a:ea typeface="Oswald"/>
                <a:cs typeface="Oswald"/>
                <a:sym typeface="Oswald"/>
              </a:defRPr>
            </a:lvl9pPr>
          </a:lstStyle>
          <a:p>
            <a:r>
              <a:rPr lang="en-US" dirty="0"/>
              <a:t>Click to edit Master subtitle style</a:t>
            </a:r>
            <a:endParaRPr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93303" y="88226"/>
            <a:ext cx="3528127" cy="88203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120025" y="132675"/>
            <a:ext cx="83733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atin typeface="+mj-lt"/>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19" name="Google Shape;19;p4"/>
          <p:cNvSpPr txBox="1">
            <a:spLocks noGrp="1"/>
          </p:cNvSpPr>
          <p:nvPr>
            <p:ph type="body" idx="1"/>
          </p:nvPr>
        </p:nvSpPr>
        <p:spPr>
          <a:xfrm>
            <a:off x="161525" y="818225"/>
            <a:ext cx="8520600" cy="3618000"/>
          </a:xfrm>
          <a:prstGeom prst="rect">
            <a:avLst/>
          </a:prstGeom>
        </p:spPr>
        <p:txBody>
          <a:bodyPr spcFirstLastPara="1" wrap="square" lIns="91425" tIns="91425" rIns="91425" bIns="91425" anchor="t" anchorCtr="0"/>
          <a:lstStyle>
            <a:lvl1pPr marL="457200" lvl="0" indent="-342900">
              <a:lnSpc>
                <a:spcPct val="125000"/>
              </a:lnSpc>
              <a:spcBef>
                <a:spcPts val="0"/>
              </a:spcBef>
              <a:spcAft>
                <a:spcPts val="0"/>
              </a:spcAft>
              <a:buClr>
                <a:srgbClr val="A41E35"/>
              </a:buClr>
              <a:buSzPts val="1800"/>
              <a:buFont typeface="Roboto"/>
              <a:buChar char="●"/>
              <a:defRPr>
                <a:solidFill>
                  <a:srgbClr val="000000"/>
                </a:solidFill>
                <a:latin typeface="+mn-lt"/>
                <a:ea typeface="Roboto"/>
                <a:cs typeface="Roboto"/>
                <a:sym typeface="Roboto"/>
              </a:defRPr>
            </a:lvl1pPr>
            <a:lvl2pPr marL="914400" lvl="1" indent="-317500">
              <a:lnSpc>
                <a:spcPct val="125000"/>
              </a:lnSpc>
              <a:spcBef>
                <a:spcPts val="1600"/>
              </a:spcBef>
              <a:spcAft>
                <a:spcPts val="0"/>
              </a:spcAft>
              <a:buClr>
                <a:srgbClr val="A41E35"/>
              </a:buClr>
              <a:buSzPts val="1400"/>
              <a:buFont typeface="Roboto"/>
              <a:buChar char="○"/>
              <a:defRPr>
                <a:solidFill>
                  <a:srgbClr val="000000"/>
                </a:solidFill>
                <a:latin typeface="Roboto"/>
                <a:ea typeface="Roboto"/>
                <a:cs typeface="Roboto"/>
                <a:sym typeface="Roboto"/>
              </a:defRPr>
            </a:lvl2pPr>
            <a:lvl3pPr marL="1371600" lvl="2" indent="-317500">
              <a:lnSpc>
                <a:spcPct val="125000"/>
              </a:lnSpc>
              <a:spcBef>
                <a:spcPts val="1600"/>
              </a:spcBef>
              <a:spcAft>
                <a:spcPts val="0"/>
              </a:spcAft>
              <a:buClr>
                <a:srgbClr val="A41E35"/>
              </a:buClr>
              <a:buSzPts val="1400"/>
              <a:buFont typeface="Roboto"/>
              <a:buChar char="■"/>
              <a:defRPr>
                <a:solidFill>
                  <a:srgbClr val="000000"/>
                </a:solidFill>
                <a:latin typeface="Roboto"/>
                <a:ea typeface="Roboto"/>
                <a:cs typeface="Roboto"/>
                <a:sym typeface="Roboto"/>
              </a:defRPr>
            </a:lvl3pPr>
            <a:lvl4pPr marL="1828800" lvl="3" indent="-317500">
              <a:lnSpc>
                <a:spcPct val="125000"/>
              </a:lnSpc>
              <a:spcBef>
                <a:spcPts val="1600"/>
              </a:spcBef>
              <a:spcAft>
                <a:spcPts val="0"/>
              </a:spcAft>
              <a:buClr>
                <a:srgbClr val="A41E35"/>
              </a:buClr>
              <a:buSzPts val="1400"/>
              <a:buFont typeface="Roboto"/>
              <a:buChar char="●"/>
              <a:defRPr>
                <a:solidFill>
                  <a:srgbClr val="000000"/>
                </a:solidFill>
                <a:latin typeface="Roboto"/>
                <a:ea typeface="Roboto"/>
                <a:cs typeface="Roboto"/>
                <a:sym typeface="Roboto"/>
              </a:defRPr>
            </a:lvl4pPr>
            <a:lvl5pPr marL="2286000" lvl="4" indent="-317500">
              <a:lnSpc>
                <a:spcPct val="125000"/>
              </a:lnSpc>
              <a:spcBef>
                <a:spcPts val="1600"/>
              </a:spcBef>
              <a:spcAft>
                <a:spcPts val="0"/>
              </a:spcAft>
              <a:buClr>
                <a:srgbClr val="A41E35"/>
              </a:buClr>
              <a:buSzPts val="1400"/>
              <a:buFont typeface="Roboto"/>
              <a:buChar char="○"/>
              <a:defRPr>
                <a:solidFill>
                  <a:srgbClr val="000000"/>
                </a:solidFill>
                <a:latin typeface="Roboto"/>
                <a:ea typeface="Roboto"/>
                <a:cs typeface="Roboto"/>
                <a:sym typeface="Roboto"/>
              </a:defRPr>
            </a:lvl5pPr>
            <a:lvl6pPr marL="2743200" lvl="5" indent="-317500">
              <a:lnSpc>
                <a:spcPct val="125000"/>
              </a:lnSpc>
              <a:spcBef>
                <a:spcPts val="1600"/>
              </a:spcBef>
              <a:spcAft>
                <a:spcPts val="0"/>
              </a:spcAft>
              <a:buClr>
                <a:srgbClr val="A41E35"/>
              </a:buClr>
              <a:buSzPts val="1400"/>
              <a:buFont typeface="Roboto"/>
              <a:buChar char="■"/>
              <a:defRPr>
                <a:solidFill>
                  <a:srgbClr val="000000"/>
                </a:solidFill>
                <a:latin typeface="Roboto"/>
                <a:ea typeface="Roboto"/>
                <a:cs typeface="Roboto"/>
                <a:sym typeface="Roboto"/>
              </a:defRPr>
            </a:lvl6pPr>
            <a:lvl7pPr marL="3200400" lvl="6" indent="-317500">
              <a:lnSpc>
                <a:spcPct val="125000"/>
              </a:lnSpc>
              <a:spcBef>
                <a:spcPts val="1600"/>
              </a:spcBef>
              <a:spcAft>
                <a:spcPts val="0"/>
              </a:spcAft>
              <a:buClr>
                <a:srgbClr val="A41E35"/>
              </a:buClr>
              <a:buSzPts val="1400"/>
              <a:buFont typeface="Roboto"/>
              <a:buChar char="●"/>
              <a:defRPr>
                <a:solidFill>
                  <a:srgbClr val="000000"/>
                </a:solidFill>
                <a:latin typeface="Roboto"/>
                <a:ea typeface="Roboto"/>
                <a:cs typeface="Roboto"/>
                <a:sym typeface="Roboto"/>
              </a:defRPr>
            </a:lvl7pPr>
            <a:lvl8pPr marL="3657600" lvl="7" indent="-317500">
              <a:lnSpc>
                <a:spcPct val="125000"/>
              </a:lnSpc>
              <a:spcBef>
                <a:spcPts val="1600"/>
              </a:spcBef>
              <a:spcAft>
                <a:spcPts val="0"/>
              </a:spcAft>
              <a:buClr>
                <a:srgbClr val="A41E35"/>
              </a:buClr>
              <a:buSzPts val="1400"/>
              <a:buFont typeface="Roboto"/>
              <a:buChar char="○"/>
              <a:defRPr>
                <a:solidFill>
                  <a:srgbClr val="000000"/>
                </a:solidFill>
                <a:latin typeface="Roboto"/>
                <a:ea typeface="Roboto"/>
                <a:cs typeface="Roboto"/>
                <a:sym typeface="Roboto"/>
              </a:defRPr>
            </a:lvl8pPr>
            <a:lvl9pPr marL="4114800" lvl="8" indent="-317500">
              <a:lnSpc>
                <a:spcPct val="125000"/>
              </a:lnSpc>
              <a:spcBef>
                <a:spcPts val="1600"/>
              </a:spcBef>
              <a:spcAft>
                <a:spcPts val="1600"/>
              </a:spcAft>
              <a:buClr>
                <a:srgbClr val="A41E35"/>
              </a:buClr>
              <a:buSzPts val="1400"/>
              <a:buFont typeface="Roboto"/>
              <a:buChar char="■"/>
              <a:defRPr>
                <a:solidFill>
                  <a:srgbClr val="000000"/>
                </a:solidFill>
                <a:latin typeface="Roboto"/>
                <a:ea typeface="Roboto"/>
                <a:cs typeface="Roboto"/>
                <a:sym typeface="Roboto"/>
              </a:defRPr>
            </a:lvl9pPr>
          </a:lstStyle>
          <a:p>
            <a:pPr lvl="0"/>
            <a:r>
              <a:rPr lang="en-US"/>
              <a:t>Edit Master text styles</a:t>
            </a:r>
          </a:p>
        </p:txBody>
      </p:sp>
      <p:sp>
        <p:nvSpPr>
          <p:cNvPr id="23" name="Google Shape;23;p4"/>
          <p:cNvSpPr txBox="1"/>
          <p:nvPr/>
        </p:nvSpPr>
        <p:spPr>
          <a:xfrm>
            <a:off x="8581625" y="4654325"/>
            <a:ext cx="406200" cy="334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sz="900">
                <a:solidFill>
                  <a:schemeClr val="accent5"/>
                </a:solidFill>
                <a:latin typeface="+mn-lt"/>
                <a:ea typeface="Roboto Condensed"/>
                <a:cs typeface="Roboto Condensed"/>
                <a:sym typeface="Roboto Condensed"/>
              </a:rPr>
              <a:t>‹#›</a:t>
            </a:fld>
            <a:endParaRPr sz="900">
              <a:solidFill>
                <a:schemeClr val="accent5"/>
              </a:solidFill>
              <a:latin typeface="+mn-lt"/>
              <a:ea typeface="Roboto Condensed"/>
              <a:cs typeface="Roboto Condensed"/>
              <a:sym typeface="Roboto Condensed"/>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93303" y="88226"/>
            <a:ext cx="3528127" cy="88203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120025" y="132675"/>
            <a:ext cx="83733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atin typeface="+mj-lt"/>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dirty="0"/>
          </a:p>
        </p:txBody>
      </p:sp>
      <p:sp>
        <p:nvSpPr>
          <p:cNvPr id="26" name="Google Shape;26;p5"/>
          <p:cNvSpPr txBox="1">
            <a:spLocks noGrp="1"/>
          </p:cNvSpPr>
          <p:nvPr>
            <p:ph type="body" idx="1"/>
          </p:nvPr>
        </p:nvSpPr>
        <p:spPr>
          <a:xfrm>
            <a:off x="159300" y="855775"/>
            <a:ext cx="3999900" cy="3679800"/>
          </a:xfrm>
          <a:prstGeom prst="rect">
            <a:avLst/>
          </a:prstGeom>
        </p:spPr>
        <p:txBody>
          <a:bodyPr spcFirstLastPara="1" wrap="square" lIns="91425" tIns="91425" rIns="91425" bIns="91425" anchor="t" anchorCtr="0"/>
          <a:lstStyle>
            <a:lvl1pPr marL="457200" lvl="0" indent="-317500">
              <a:lnSpc>
                <a:spcPct val="125000"/>
              </a:lnSpc>
              <a:spcBef>
                <a:spcPts val="0"/>
              </a:spcBef>
              <a:spcAft>
                <a:spcPts val="0"/>
              </a:spcAft>
              <a:buSzPts val="1400"/>
              <a:buFont typeface="Roboto"/>
              <a:buChar char="●"/>
              <a:defRPr sz="1400">
                <a:latin typeface="+mn-lt"/>
                <a:ea typeface="Roboto"/>
                <a:cs typeface="Roboto"/>
                <a:sym typeface="Roboto"/>
              </a:defRPr>
            </a:lvl1pPr>
            <a:lvl2pPr marL="914400" lvl="1" indent="-317500">
              <a:lnSpc>
                <a:spcPct val="125000"/>
              </a:lnSpc>
              <a:spcBef>
                <a:spcPts val="1600"/>
              </a:spcBef>
              <a:spcAft>
                <a:spcPts val="0"/>
              </a:spcAft>
              <a:buSzPts val="1400"/>
              <a:buFont typeface="Roboto"/>
              <a:buChar char="○"/>
              <a:defRPr>
                <a:latin typeface="Roboto"/>
                <a:ea typeface="Roboto"/>
                <a:cs typeface="Roboto"/>
                <a:sym typeface="Roboto"/>
              </a:defRPr>
            </a:lvl2pPr>
            <a:lvl3pPr marL="1371600" lvl="2" indent="-317500">
              <a:lnSpc>
                <a:spcPct val="125000"/>
              </a:lnSpc>
              <a:spcBef>
                <a:spcPts val="1600"/>
              </a:spcBef>
              <a:spcAft>
                <a:spcPts val="0"/>
              </a:spcAft>
              <a:buSzPts val="1400"/>
              <a:buFont typeface="Roboto"/>
              <a:buChar char="■"/>
              <a:defRPr>
                <a:latin typeface="Roboto"/>
                <a:ea typeface="Roboto"/>
                <a:cs typeface="Roboto"/>
                <a:sym typeface="Roboto"/>
              </a:defRPr>
            </a:lvl3pPr>
            <a:lvl4pPr marL="1828800" lvl="3" indent="-317500">
              <a:lnSpc>
                <a:spcPct val="125000"/>
              </a:lnSpc>
              <a:spcBef>
                <a:spcPts val="1600"/>
              </a:spcBef>
              <a:spcAft>
                <a:spcPts val="0"/>
              </a:spcAft>
              <a:buSzPts val="1400"/>
              <a:buFont typeface="Roboto"/>
              <a:buChar char="●"/>
              <a:defRPr>
                <a:latin typeface="Roboto"/>
                <a:ea typeface="Roboto"/>
                <a:cs typeface="Roboto"/>
                <a:sym typeface="Roboto"/>
              </a:defRPr>
            </a:lvl4pPr>
            <a:lvl5pPr marL="2286000" lvl="4" indent="-317500">
              <a:lnSpc>
                <a:spcPct val="125000"/>
              </a:lnSpc>
              <a:spcBef>
                <a:spcPts val="1600"/>
              </a:spcBef>
              <a:spcAft>
                <a:spcPts val="0"/>
              </a:spcAft>
              <a:buSzPts val="1400"/>
              <a:buFont typeface="Roboto"/>
              <a:buChar char="○"/>
              <a:defRPr>
                <a:latin typeface="Roboto"/>
                <a:ea typeface="Roboto"/>
                <a:cs typeface="Roboto"/>
                <a:sym typeface="Roboto"/>
              </a:defRPr>
            </a:lvl5pPr>
            <a:lvl6pPr marL="2743200" lvl="5" indent="-317500">
              <a:lnSpc>
                <a:spcPct val="125000"/>
              </a:lnSpc>
              <a:spcBef>
                <a:spcPts val="1600"/>
              </a:spcBef>
              <a:spcAft>
                <a:spcPts val="0"/>
              </a:spcAft>
              <a:buSzPts val="1400"/>
              <a:buFont typeface="Roboto"/>
              <a:buChar char="■"/>
              <a:defRPr>
                <a:latin typeface="Roboto"/>
                <a:ea typeface="Roboto"/>
                <a:cs typeface="Roboto"/>
                <a:sym typeface="Roboto"/>
              </a:defRPr>
            </a:lvl6pPr>
            <a:lvl7pPr marL="3200400" lvl="6" indent="-317500">
              <a:lnSpc>
                <a:spcPct val="125000"/>
              </a:lnSpc>
              <a:spcBef>
                <a:spcPts val="1600"/>
              </a:spcBef>
              <a:spcAft>
                <a:spcPts val="0"/>
              </a:spcAft>
              <a:buSzPts val="1400"/>
              <a:buFont typeface="Roboto"/>
              <a:buChar char="●"/>
              <a:defRPr>
                <a:latin typeface="Roboto"/>
                <a:ea typeface="Roboto"/>
                <a:cs typeface="Roboto"/>
                <a:sym typeface="Roboto"/>
              </a:defRPr>
            </a:lvl7pPr>
            <a:lvl8pPr marL="3657600" lvl="7" indent="-317500">
              <a:lnSpc>
                <a:spcPct val="125000"/>
              </a:lnSpc>
              <a:spcBef>
                <a:spcPts val="1600"/>
              </a:spcBef>
              <a:spcAft>
                <a:spcPts val="0"/>
              </a:spcAft>
              <a:buSzPts val="1400"/>
              <a:buFont typeface="Roboto"/>
              <a:buChar char="○"/>
              <a:defRPr>
                <a:latin typeface="Roboto"/>
                <a:ea typeface="Roboto"/>
                <a:cs typeface="Roboto"/>
                <a:sym typeface="Roboto"/>
              </a:defRPr>
            </a:lvl8pPr>
            <a:lvl9pPr marL="4114800" lvl="8" indent="-317500">
              <a:lnSpc>
                <a:spcPct val="125000"/>
              </a:lnSpc>
              <a:spcBef>
                <a:spcPts val="1600"/>
              </a:spcBef>
              <a:spcAft>
                <a:spcPts val="1600"/>
              </a:spcAft>
              <a:buSzPts val="1400"/>
              <a:buFont typeface="Roboto"/>
              <a:buChar char="■"/>
              <a:defRPr>
                <a:latin typeface="Roboto"/>
                <a:ea typeface="Roboto"/>
                <a:cs typeface="Roboto"/>
                <a:sym typeface="Roboto"/>
              </a:defRPr>
            </a:lvl9pPr>
          </a:lstStyle>
          <a:p>
            <a:pPr lvl="0"/>
            <a:r>
              <a:rPr lang="en-US"/>
              <a:t>Edit Master text styles</a:t>
            </a:r>
          </a:p>
        </p:txBody>
      </p:sp>
      <p:sp>
        <p:nvSpPr>
          <p:cNvPr id="27" name="Google Shape;27;p5"/>
          <p:cNvSpPr txBox="1">
            <a:spLocks noGrp="1"/>
          </p:cNvSpPr>
          <p:nvPr>
            <p:ph type="body" idx="2"/>
          </p:nvPr>
        </p:nvSpPr>
        <p:spPr>
          <a:xfrm>
            <a:off x="4680000" y="855775"/>
            <a:ext cx="3999900" cy="3679800"/>
          </a:xfrm>
          <a:prstGeom prst="rect">
            <a:avLst/>
          </a:prstGeom>
        </p:spPr>
        <p:txBody>
          <a:bodyPr spcFirstLastPara="1" wrap="square" lIns="91425" tIns="91425" rIns="91425" bIns="91425" anchor="t" anchorCtr="0"/>
          <a:lstStyle>
            <a:lvl1pPr marL="457200" lvl="0" indent="-317500">
              <a:lnSpc>
                <a:spcPct val="125000"/>
              </a:lnSpc>
              <a:spcBef>
                <a:spcPts val="0"/>
              </a:spcBef>
              <a:spcAft>
                <a:spcPts val="0"/>
              </a:spcAft>
              <a:buSzPts val="1400"/>
              <a:buFont typeface="Roboto"/>
              <a:buChar char="●"/>
              <a:defRPr sz="1400">
                <a:latin typeface="+mn-lt"/>
                <a:ea typeface="Roboto"/>
                <a:cs typeface="Roboto"/>
                <a:sym typeface="Roboto"/>
              </a:defRPr>
            </a:lvl1pPr>
            <a:lvl2pPr marL="914400" lvl="1" indent="-304800">
              <a:lnSpc>
                <a:spcPct val="125000"/>
              </a:lnSpc>
              <a:spcBef>
                <a:spcPts val="1600"/>
              </a:spcBef>
              <a:spcAft>
                <a:spcPts val="0"/>
              </a:spcAft>
              <a:buSzPts val="1200"/>
              <a:buFont typeface="Roboto"/>
              <a:buChar char="○"/>
              <a:defRPr sz="1200">
                <a:latin typeface="Roboto"/>
                <a:ea typeface="Roboto"/>
                <a:cs typeface="Roboto"/>
                <a:sym typeface="Roboto"/>
              </a:defRPr>
            </a:lvl2pPr>
            <a:lvl3pPr marL="1371600" lvl="2" indent="-304800">
              <a:lnSpc>
                <a:spcPct val="125000"/>
              </a:lnSpc>
              <a:spcBef>
                <a:spcPts val="1600"/>
              </a:spcBef>
              <a:spcAft>
                <a:spcPts val="0"/>
              </a:spcAft>
              <a:buSzPts val="1200"/>
              <a:buFont typeface="Roboto"/>
              <a:buChar char="■"/>
              <a:defRPr sz="1200">
                <a:latin typeface="Roboto"/>
                <a:ea typeface="Roboto"/>
                <a:cs typeface="Roboto"/>
                <a:sym typeface="Roboto"/>
              </a:defRPr>
            </a:lvl3pPr>
            <a:lvl4pPr marL="1828800" lvl="3" indent="-304800">
              <a:lnSpc>
                <a:spcPct val="125000"/>
              </a:lnSpc>
              <a:spcBef>
                <a:spcPts val="1600"/>
              </a:spcBef>
              <a:spcAft>
                <a:spcPts val="0"/>
              </a:spcAft>
              <a:buSzPts val="1200"/>
              <a:buFont typeface="Roboto"/>
              <a:buChar char="●"/>
              <a:defRPr sz="1200">
                <a:latin typeface="Roboto"/>
                <a:ea typeface="Roboto"/>
                <a:cs typeface="Roboto"/>
                <a:sym typeface="Roboto"/>
              </a:defRPr>
            </a:lvl4pPr>
            <a:lvl5pPr marL="2286000" lvl="4" indent="-304800">
              <a:lnSpc>
                <a:spcPct val="125000"/>
              </a:lnSpc>
              <a:spcBef>
                <a:spcPts val="1600"/>
              </a:spcBef>
              <a:spcAft>
                <a:spcPts val="0"/>
              </a:spcAft>
              <a:buSzPts val="1200"/>
              <a:buFont typeface="Roboto"/>
              <a:buChar char="○"/>
              <a:defRPr sz="1200">
                <a:latin typeface="Roboto"/>
                <a:ea typeface="Roboto"/>
                <a:cs typeface="Roboto"/>
                <a:sym typeface="Roboto"/>
              </a:defRPr>
            </a:lvl5pPr>
            <a:lvl6pPr marL="2743200" lvl="5" indent="-304800">
              <a:lnSpc>
                <a:spcPct val="125000"/>
              </a:lnSpc>
              <a:spcBef>
                <a:spcPts val="1600"/>
              </a:spcBef>
              <a:spcAft>
                <a:spcPts val="0"/>
              </a:spcAft>
              <a:buSzPts val="1200"/>
              <a:buFont typeface="Roboto"/>
              <a:buChar char="■"/>
              <a:defRPr sz="1200">
                <a:latin typeface="Roboto"/>
                <a:ea typeface="Roboto"/>
                <a:cs typeface="Roboto"/>
                <a:sym typeface="Roboto"/>
              </a:defRPr>
            </a:lvl6pPr>
            <a:lvl7pPr marL="3200400" lvl="6" indent="-304800">
              <a:lnSpc>
                <a:spcPct val="125000"/>
              </a:lnSpc>
              <a:spcBef>
                <a:spcPts val="1600"/>
              </a:spcBef>
              <a:spcAft>
                <a:spcPts val="0"/>
              </a:spcAft>
              <a:buSzPts val="1200"/>
              <a:buFont typeface="Roboto"/>
              <a:buChar char="●"/>
              <a:defRPr sz="1200">
                <a:latin typeface="Roboto"/>
                <a:ea typeface="Roboto"/>
                <a:cs typeface="Roboto"/>
                <a:sym typeface="Roboto"/>
              </a:defRPr>
            </a:lvl7pPr>
            <a:lvl8pPr marL="3657600" lvl="7" indent="-304800">
              <a:lnSpc>
                <a:spcPct val="125000"/>
              </a:lnSpc>
              <a:spcBef>
                <a:spcPts val="1600"/>
              </a:spcBef>
              <a:spcAft>
                <a:spcPts val="0"/>
              </a:spcAft>
              <a:buSzPts val="1200"/>
              <a:buFont typeface="Roboto"/>
              <a:buChar char="○"/>
              <a:defRPr sz="1200">
                <a:latin typeface="Roboto"/>
                <a:ea typeface="Roboto"/>
                <a:cs typeface="Roboto"/>
                <a:sym typeface="Roboto"/>
              </a:defRPr>
            </a:lvl8pPr>
            <a:lvl9pPr marL="4114800" lvl="8" indent="-304800">
              <a:lnSpc>
                <a:spcPct val="125000"/>
              </a:lnSpc>
              <a:spcBef>
                <a:spcPts val="1600"/>
              </a:spcBef>
              <a:spcAft>
                <a:spcPts val="1600"/>
              </a:spcAft>
              <a:buSzPts val="1200"/>
              <a:buFont typeface="Roboto"/>
              <a:buChar char="■"/>
              <a:defRPr sz="1200">
                <a:latin typeface="Roboto"/>
                <a:ea typeface="Roboto"/>
                <a:cs typeface="Roboto"/>
                <a:sym typeface="Roboto"/>
              </a:defRPr>
            </a:lvl9pPr>
          </a:lstStyle>
          <a:p>
            <a:pPr lvl="0"/>
            <a:r>
              <a:rPr lang="en-US"/>
              <a:t>Edit Master text styles</a:t>
            </a:r>
          </a:p>
        </p:txBody>
      </p:sp>
      <p:sp>
        <p:nvSpPr>
          <p:cNvPr id="31" name="Google Shape;31;p5"/>
          <p:cNvSpPr txBox="1"/>
          <p:nvPr/>
        </p:nvSpPr>
        <p:spPr>
          <a:xfrm>
            <a:off x="8581625" y="4654325"/>
            <a:ext cx="406200" cy="334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sz="900">
                <a:solidFill>
                  <a:schemeClr val="accent5"/>
                </a:solidFill>
                <a:latin typeface="+mn-lt"/>
                <a:ea typeface="Roboto Condensed"/>
                <a:cs typeface="Roboto Condensed"/>
                <a:sym typeface="Roboto Condensed"/>
              </a:rPr>
              <a:t>‹#›</a:t>
            </a:fld>
            <a:endParaRPr sz="900">
              <a:solidFill>
                <a:schemeClr val="accent5"/>
              </a:solidFill>
              <a:latin typeface="+mn-lt"/>
              <a:ea typeface="Roboto Condensed"/>
              <a:cs typeface="Roboto Condensed"/>
              <a:sym typeface="Roboto Condensed"/>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93303" y="88226"/>
            <a:ext cx="3528127" cy="88203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120025" y="132675"/>
            <a:ext cx="83733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atin typeface="+mj-lt"/>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5">
            <a:lumMod val="20000"/>
            <a:lumOff val="80000"/>
          </a:schemeClr>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331850" y="1975350"/>
            <a:ext cx="8558700" cy="1192800"/>
          </a:xfrm>
          <a:prstGeom prst="rect">
            <a:avLst/>
          </a:prstGeom>
        </p:spPr>
        <p:txBody>
          <a:bodyPr spcFirstLastPara="1" wrap="square" lIns="91425" tIns="91425" rIns="91425" bIns="91425" anchor="ctr" anchorCtr="0"/>
          <a:lstStyle>
            <a:lvl1pPr lvl="0" algn="ctr" rtl="0">
              <a:spcBef>
                <a:spcPts val="0"/>
              </a:spcBef>
              <a:spcAft>
                <a:spcPts val="0"/>
              </a:spcAft>
              <a:buSzPts val="5000"/>
              <a:buNone/>
              <a:defRPr sz="5000">
                <a:latin typeface="+mj-lt"/>
              </a:defRPr>
            </a:lvl1pPr>
            <a:lvl2pPr lvl="1" rtl="0">
              <a:spcBef>
                <a:spcPts val="0"/>
              </a:spcBef>
              <a:spcAft>
                <a:spcPts val="0"/>
              </a:spcAft>
              <a:buSzPts val="5000"/>
              <a:buNone/>
              <a:defRPr sz="5000"/>
            </a:lvl2pPr>
            <a:lvl3pPr lvl="2" rtl="0">
              <a:spcBef>
                <a:spcPts val="0"/>
              </a:spcBef>
              <a:spcAft>
                <a:spcPts val="0"/>
              </a:spcAft>
              <a:buSzPts val="5000"/>
              <a:buNone/>
              <a:defRPr sz="5000"/>
            </a:lvl3pPr>
            <a:lvl4pPr lvl="3" rtl="0">
              <a:spcBef>
                <a:spcPts val="0"/>
              </a:spcBef>
              <a:spcAft>
                <a:spcPts val="0"/>
              </a:spcAft>
              <a:buSzPts val="5000"/>
              <a:buNone/>
              <a:defRPr sz="5000"/>
            </a:lvl4pPr>
            <a:lvl5pPr lvl="4" rtl="0">
              <a:spcBef>
                <a:spcPts val="0"/>
              </a:spcBef>
              <a:spcAft>
                <a:spcPts val="0"/>
              </a:spcAft>
              <a:buSzPts val="5000"/>
              <a:buNone/>
              <a:defRPr sz="5000"/>
            </a:lvl5pPr>
            <a:lvl6pPr lvl="5" rtl="0">
              <a:spcBef>
                <a:spcPts val="0"/>
              </a:spcBef>
              <a:spcAft>
                <a:spcPts val="0"/>
              </a:spcAft>
              <a:buSzPts val="5000"/>
              <a:buNone/>
              <a:defRPr sz="5000"/>
            </a:lvl6pPr>
            <a:lvl7pPr lvl="6" rtl="0">
              <a:spcBef>
                <a:spcPts val="0"/>
              </a:spcBef>
              <a:spcAft>
                <a:spcPts val="0"/>
              </a:spcAft>
              <a:buSzPts val="5000"/>
              <a:buNone/>
              <a:defRPr sz="5000"/>
            </a:lvl7pPr>
            <a:lvl8pPr lvl="7" rtl="0">
              <a:spcBef>
                <a:spcPts val="0"/>
              </a:spcBef>
              <a:spcAft>
                <a:spcPts val="0"/>
              </a:spcAft>
              <a:buSzPts val="5000"/>
              <a:buNone/>
              <a:defRPr sz="5000"/>
            </a:lvl8pPr>
            <a:lvl9pPr lvl="8" rtl="0">
              <a:spcBef>
                <a:spcPts val="0"/>
              </a:spcBef>
              <a:spcAft>
                <a:spcPts val="0"/>
              </a:spcAft>
              <a:buSzPts val="5000"/>
              <a:buNone/>
              <a:defRPr sz="5000"/>
            </a:lvl9pPr>
          </a:lstStyle>
          <a:p>
            <a:r>
              <a:rPr lang="en-US"/>
              <a:t>Click to edit Master title style</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nd Slide">
  <p:cSld name="BLANK_1">
    <p:bg>
      <p:bgPr>
        <a:solidFill>
          <a:schemeClr val="tx2"/>
        </a:solidFill>
        <a:effectLst/>
      </p:bgPr>
    </p:bg>
    <p:spTree>
      <p:nvGrpSpPr>
        <p:cNvPr id="1" name="Shape 56"/>
        <p:cNvGrpSpPr/>
        <p:nvPr/>
      </p:nvGrpSpPr>
      <p:grpSpPr>
        <a:xfrm>
          <a:off x="0" y="0"/>
          <a:ext cx="0" cy="0"/>
          <a:chOff x="0" y="0"/>
          <a:chExt cx="0" cy="0"/>
        </a:xfrm>
      </p:grpSpPr>
      <p:pic>
        <p:nvPicPr>
          <p:cNvPr id="57" name="Google Shape;57;p14"/>
          <p:cNvPicPr preferRelativeResize="0"/>
          <p:nvPr/>
        </p:nvPicPr>
        <p:blipFill>
          <a:blip r:embed="rId2">
            <a:alphaModFix/>
          </a:blip>
          <a:stretch>
            <a:fillRect/>
          </a:stretch>
        </p:blipFill>
        <p:spPr>
          <a:xfrm>
            <a:off x="2002712" y="1760675"/>
            <a:ext cx="5138578" cy="16221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Ref idx="1001">
        <a:schemeClr val="bg1"/>
      </p:bgRef>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20025" y="132675"/>
            <a:ext cx="8373300" cy="572700"/>
          </a:xfrm>
          <a:prstGeom prst="rect">
            <a:avLst/>
          </a:prstGeom>
          <a:noFill/>
          <a:ln>
            <a:noFill/>
          </a:ln>
        </p:spPr>
        <p:txBody>
          <a:bodyPr spcFirstLastPara="1" wrap="square" lIns="91425" tIns="91425" rIns="91425" bIns="91425" anchor="t" anchorCtr="0"/>
          <a:lstStyle>
            <a:lvl1pPr lvl="0" rtl="0">
              <a:spcBef>
                <a:spcPts val="0"/>
              </a:spcBef>
              <a:spcAft>
                <a:spcPts val="0"/>
              </a:spcAft>
              <a:buClr>
                <a:srgbClr val="A41E35"/>
              </a:buClr>
              <a:buSzPts val="2800"/>
              <a:buFont typeface="Roboto Condensed"/>
              <a:buNone/>
              <a:defRPr sz="2800" b="1">
                <a:solidFill>
                  <a:srgbClr val="A41E35"/>
                </a:solidFill>
                <a:latin typeface="Roboto Condensed"/>
                <a:ea typeface="Roboto Condensed"/>
                <a:cs typeface="Roboto Condensed"/>
                <a:sym typeface="Roboto Condensed"/>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161525" y="840150"/>
            <a:ext cx="8420100" cy="4091400"/>
          </a:xfrm>
          <a:prstGeom prst="rect">
            <a:avLst/>
          </a:prstGeom>
          <a:noFill/>
          <a:ln>
            <a:noFill/>
          </a:ln>
        </p:spPr>
        <p:txBody>
          <a:bodyPr spcFirstLastPara="1" wrap="square" lIns="91425" tIns="91425" rIns="91425" bIns="91425" anchor="t" anchorCtr="0"/>
          <a:lstStyle>
            <a:lvl1pPr marL="457200" lvl="0" indent="-342900" rtl="0">
              <a:lnSpc>
                <a:spcPct val="125000"/>
              </a:lnSpc>
              <a:spcBef>
                <a:spcPts val="0"/>
              </a:spcBef>
              <a:spcAft>
                <a:spcPts val="0"/>
              </a:spcAft>
              <a:buClr>
                <a:srgbClr val="A41E35"/>
              </a:buClr>
              <a:buSzPts val="1800"/>
              <a:buFont typeface="Roboto"/>
              <a:buChar char="●"/>
              <a:defRPr sz="1800">
                <a:latin typeface="Roboto"/>
                <a:ea typeface="Roboto"/>
                <a:cs typeface="Roboto"/>
                <a:sym typeface="Roboto"/>
              </a:defRPr>
            </a:lvl1pPr>
            <a:lvl2pPr marL="914400" lvl="1" indent="-317500" rtl="0">
              <a:lnSpc>
                <a:spcPct val="125000"/>
              </a:lnSpc>
              <a:spcBef>
                <a:spcPts val="1600"/>
              </a:spcBef>
              <a:spcAft>
                <a:spcPts val="0"/>
              </a:spcAft>
              <a:buClr>
                <a:srgbClr val="A41E35"/>
              </a:buClr>
              <a:buSzPts val="1400"/>
              <a:buFont typeface="Roboto"/>
              <a:buChar char="○"/>
              <a:defRPr>
                <a:latin typeface="Roboto"/>
                <a:ea typeface="Roboto"/>
                <a:cs typeface="Roboto"/>
                <a:sym typeface="Roboto"/>
              </a:defRPr>
            </a:lvl2pPr>
            <a:lvl3pPr marL="1371600" lvl="2" indent="-317500" rtl="0">
              <a:lnSpc>
                <a:spcPct val="125000"/>
              </a:lnSpc>
              <a:spcBef>
                <a:spcPts val="1600"/>
              </a:spcBef>
              <a:spcAft>
                <a:spcPts val="0"/>
              </a:spcAft>
              <a:buClr>
                <a:srgbClr val="A41E35"/>
              </a:buClr>
              <a:buSzPts val="1400"/>
              <a:buFont typeface="Roboto"/>
              <a:buChar char="■"/>
              <a:defRPr>
                <a:latin typeface="Roboto"/>
                <a:ea typeface="Roboto"/>
                <a:cs typeface="Roboto"/>
                <a:sym typeface="Roboto"/>
              </a:defRPr>
            </a:lvl3pPr>
            <a:lvl4pPr marL="1828800" lvl="3" indent="-317500" rtl="0">
              <a:lnSpc>
                <a:spcPct val="125000"/>
              </a:lnSpc>
              <a:spcBef>
                <a:spcPts val="1600"/>
              </a:spcBef>
              <a:spcAft>
                <a:spcPts val="0"/>
              </a:spcAft>
              <a:buClr>
                <a:srgbClr val="A41E35"/>
              </a:buClr>
              <a:buSzPts val="1400"/>
              <a:buFont typeface="Roboto"/>
              <a:buChar char="●"/>
              <a:defRPr>
                <a:latin typeface="Roboto"/>
                <a:ea typeface="Roboto"/>
                <a:cs typeface="Roboto"/>
                <a:sym typeface="Roboto"/>
              </a:defRPr>
            </a:lvl4pPr>
            <a:lvl5pPr marL="2286000" lvl="4" indent="-317500" rtl="0">
              <a:lnSpc>
                <a:spcPct val="125000"/>
              </a:lnSpc>
              <a:spcBef>
                <a:spcPts val="1600"/>
              </a:spcBef>
              <a:spcAft>
                <a:spcPts val="0"/>
              </a:spcAft>
              <a:buClr>
                <a:srgbClr val="A41E35"/>
              </a:buClr>
              <a:buSzPts val="1400"/>
              <a:buFont typeface="Roboto"/>
              <a:buChar char="○"/>
              <a:defRPr>
                <a:latin typeface="Roboto"/>
                <a:ea typeface="Roboto"/>
                <a:cs typeface="Roboto"/>
                <a:sym typeface="Roboto"/>
              </a:defRPr>
            </a:lvl5pPr>
            <a:lvl6pPr marL="2743200" lvl="5" indent="-317500" rtl="0">
              <a:lnSpc>
                <a:spcPct val="125000"/>
              </a:lnSpc>
              <a:spcBef>
                <a:spcPts val="1600"/>
              </a:spcBef>
              <a:spcAft>
                <a:spcPts val="0"/>
              </a:spcAft>
              <a:buClr>
                <a:srgbClr val="A41E35"/>
              </a:buClr>
              <a:buSzPts val="1400"/>
              <a:buFont typeface="Roboto"/>
              <a:buChar char="■"/>
              <a:defRPr>
                <a:latin typeface="Roboto"/>
                <a:ea typeface="Roboto"/>
                <a:cs typeface="Roboto"/>
                <a:sym typeface="Roboto"/>
              </a:defRPr>
            </a:lvl6pPr>
            <a:lvl7pPr marL="3200400" lvl="6" indent="-317500" rtl="0">
              <a:lnSpc>
                <a:spcPct val="125000"/>
              </a:lnSpc>
              <a:spcBef>
                <a:spcPts val="1600"/>
              </a:spcBef>
              <a:spcAft>
                <a:spcPts val="0"/>
              </a:spcAft>
              <a:buClr>
                <a:srgbClr val="A41E35"/>
              </a:buClr>
              <a:buSzPts val="1400"/>
              <a:buFont typeface="Roboto"/>
              <a:buChar char="●"/>
              <a:defRPr>
                <a:latin typeface="Roboto"/>
                <a:ea typeface="Roboto"/>
                <a:cs typeface="Roboto"/>
                <a:sym typeface="Roboto"/>
              </a:defRPr>
            </a:lvl7pPr>
            <a:lvl8pPr marL="3657600" lvl="7" indent="-317500" rtl="0">
              <a:lnSpc>
                <a:spcPct val="125000"/>
              </a:lnSpc>
              <a:spcBef>
                <a:spcPts val="1600"/>
              </a:spcBef>
              <a:spcAft>
                <a:spcPts val="0"/>
              </a:spcAft>
              <a:buClr>
                <a:srgbClr val="A41E35"/>
              </a:buClr>
              <a:buSzPts val="1400"/>
              <a:buFont typeface="Roboto"/>
              <a:buChar char="○"/>
              <a:defRPr>
                <a:latin typeface="Roboto"/>
                <a:ea typeface="Roboto"/>
                <a:cs typeface="Roboto"/>
                <a:sym typeface="Roboto"/>
              </a:defRPr>
            </a:lvl8pPr>
            <a:lvl9pPr marL="4114800" lvl="8" indent="-317500" rtl="0">
              <a:lnSpc>
                <a:spcPct val="125000"/>
              </a:lnSpc>
              <a:spcBef>
                <a:spcPts val="1600"/>
              </a:spcBef>
              <a:spcAft>
                <a:spcPts val="1600"/>
              </a:spcAft>
              <a:buClr>
                <a:srgbClr val="A41E35"/>
              </a:buClr>
              <a:buSzPts val="1400"/>
              <a:buFont typeface="Roboto"/>
              <a:buChar char="■"/>
              <a:defRPr>
                <a:latin typeface="Roboto"/>
                <a:ea typeface="Roboto"/>
                <a:cs typeface="Roboto"/>
                <a:sym typeface="Roboto"/>
              </a:defRPr>
            </a:lvl9pPr>
          </a:lstStyle>
          <a:p>
            <a:endParaRPr dirty="0"/>
          </a:p>
        </p:txBody>
      </p:sp>
    </p:spTree>
  </p:cSld>
  <p:clrMap bg1="lt1" tx1="dk1" bg2="lt2" tx2="dk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4" r:id="rId5"/>
    <p:sldLayoutId id="2147483660" r:id="rId6"/>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mn-lt"/>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3"/>
        <p:cNvGrpSpPr/>
        <p:nvPr/>
      </p:nvGrpSpPr>
      <p:grpSpPr>
        <a:xfrm>
          <a:off x="0" y="0"/>
          <a:ext cx="0" cy="0"/>
          <a:chOff x="0" y="0"/>
          <a:chExt cx="0" cy="0"/>
        </a:xfrm>
      </p:grpSpPr>
      <p:sp>
        <p:nvSpPr>
          <p:cNvPr id="64" name="Google Shape;64;p16"/>
          <p:cNvSpPr txBox="1">
            <a:spLocks noGrp="1"/>
          </p:cNvSpPr>
          <p:nvPr>
            <p:ph type="ctrTitle"/>
          </p:nvPr>
        </p:nvSpPr>
        <p:spPr>
          <a:xfrm>
            <a:off x="397569" y="1131000"/>
            <a:ext cx="7811435" cy="159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4800" dirty="0"/>
              <a:t>Quality Control</a:t>
            </a:r>
            <a:endParaRPr sz="4800" b="1" dirty="0">
              <a:latin typeface="+mj-lt"/>
              <a:ea typeface="Roboto Condensed"/>
              <a:cs typeface="Roboto Condensed"/>
              <a:sym typeface="Roboto Condensed"/>
            </a:endParaRPr>
          </a:p>
        </p:txBody>
      </p:sp>
      <p:sp>
        <p:nvSpPr>
          <p:cNvPr id="65" name="Google Shape;65;p16"/>
          <p:cNvSpPr txBox="1">
            <a:spLocks noGrp="1"/>
          </p:cNvSpPr>
          <p:nvPr>
            <p:ph type="subTitle" idx="1"/>
          </p:nvPr>
        </p:nvSpPr>
        <p:spPr>
          <a:xfrm>
            <a:off x="397569" y="2572900"/>
            <a:ext cx="6133536"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a:latin typeface="+mj-lt"/>
              </a:rPr>
              <a:t>Research</a:t>
            </a:r>
            <a:endParaRPr b="1" dirty="0">
              <a:latin typeface="+mj-lt"/>
            </a:endParaRPr>
          </a:p>
        </p:txBody>
      </p:sp>
      <p:sp>
        <p:nvSpPr>
          <p:cNvPr id="66" name="Google Shape;66;p16"/>
          <p:cNvSpPr txBox="1"/>
          <p:nvPr/>
        </p:nvSpPr>
        <p:spPr>
          <a:xfrm>
            <a:off x="397569" y="4654325"/>
            <a:ext cx="3039959" cy="334200"/>
          </a:xfrm>
          <a:prstGeom prst="rect">
            <a:avLst/>
          </a:prstGeom>
          <a:noFill/>
          <a:ln>
            <a:noFill/>
          </a:ln>
        </p:spPr>
        <p:txBody>
          <a:bodyPr spcFirstLastPara="1" wrap="square" lIns="91425" tIns="91425" rIns="91425" bIns="91425" anchor="t" anchorCtr="0">
            <a:noAutofit/>
          </a:bodyPr>
          <a:lstStyle/>
          <a:p>
            <a:r>
              <a:rPr lang="en" sz="900" b="1" dirty="0">
                <a:solidFill>
                  <a:schemeClr val="tx2"/>
                </a:solidFill>
                <a:latin typeface="+mj-lt"/>
                <a:ea typeface="Roboto Condensed"/>
                <a:cs typeface="Roboto Condensed"/>
                <a:sym typeface="Roboto Condensed"/>
              </a:rPr>
              <a:t>LEARNING LIBRARY</a:t>
            </a:r>
            <a:endParaRPr sz="900" b="1" dirty="0">
              <a:solidFill>
                <a:schemeClr val="tx2"/>
              </a:solidFill>
              <a:latin typeface="+mj-lt"/>
              <a:ea typeface="Roboto Condensed"/>
              <a:cs typeface="Roboto Condensed"/>
              <a:sym typeface="Roboto Condensed"/>
            </a:endParaRPr>
          </a:p>
        </p:txBody>
      </p:sp>
      <p:sp>
        <p:nvSpPr>
          <p:cNvPr id="67" name="Google Shape;67;p16"/>
          <p:cNvSpPr txBox="1"/>
          <p:nvPr/>
        </p:nvSpPr>
        <p:spPr>
          <a:xfrm>
            <a:off x="7044705" y="4654325"/>
            <a:ext cx="1927621" cy="334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dirty="0">
                <a:solidFill>
                  <a:schemeClr val="bg2">
                    <a:lumMod val="25000"/>
                  </a:schemeClr>
                </a:solidFill>
                <a:latin typeface="+mj-lt"/>
                <a:ea typeface="Roboto Condensed"/>
                <a:cs typeface="Roboto Condensed"/>
                <a:sym typeface="Roboto Condensed"/>
              </a:rPr>
              <a:t>FEBRUARY 2022</a:t>
            </a:r>
            <a:endParaRPr sz="900" dirty="0">
              <a:solidFill>
                <a:schemeClr val="bg2">
                  <a:lumMod val="25000"/>
                </a:schemeClr>
              </a:solidFill>
              <a:latin typeface="+mj-lt"/>
              <a:ea typeface="Roboto Condensed"/>
              <a:cs typeface="Roboto Condensed"/>
              <a:sym typeface="Roboto Condense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C6892-47B6-6F41-9846-E952C20DD4EF}"/>
              </a:ext>
            </a:extLst>
          </p:cNvPr>
          <p:cNvSpPr>
            <a:spLocks noGrp="1"/>
          </p:cNvSpPr>
          <p:nvPr>
            <p:ph type="title"/>
          </p:nvPr>
        </p:nvSpPr>
        <p:spPr/>
        <p:txBody>
          <a:bodyPr/>
          <a:lstStyle/>
          <a:p>
            <a:r>
              <a:rPr lang="en-US" dirty="0"/>
              <a:t>3. Supervisor compares and reviews citations of relevant laws</a:t>
            </a:r>
          </a:p>
        </p:txBody>
      </p:sp>
      <p:sp>
        <p:nvSpPr>
          <p:cNvPr id="3" name="Rectangle 2">
            <a:extLst>
              <a:ext uri="{FF2B5EF4-FFF2-40B4-BE49-F238E27FC236}">
                <a16:creationId xmlns:a16="http://schemas.microsoft.com/office/drawing/2014/main" id="{2FEAF9FB-F616-D245-8C4F-DE8E7C85AA69}"/>
              </a:ext>
            </a:extLst>
          </p:cNvPr>
          <p:cNvSpPr/>
          <p:nvPr/>
        </p:nvSpPr>
        <p:spPr>
          <a:xfrm>
            <a:off x="897519" y="1449344"/>
            <a:ext cx="3599666" cy="3416320"/>
          </a:xfrm>
          <a:prstGeom prst="rect">
            <a:avLst/>
          </a:prstGeom>
          <a:ln w="25400">
            <a:solidFill>
              <a:srgbClr val="666666"/>
            </a:solidFill>
          </a:ln>
        </p:spPr>
        <p:txBody>
          <a:bodyPr wrap="squar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Arial"/>
              </a:rPr>
              <a:t>Ala. Code § 32-5A-350 Definitions; prohibited activities; fines; exceptions</a:t>
            </a:r>
            <a:endParaRPr kumimoji="0" lang="en-US" sz="1200" b="0" i="0" u="none" strike="noStrike" kern="0" cap="none" spc="0" normalizeH="0" baseline="0" noProof="0" dirty="0">
              <a:ln>
                <a:noFill/>
              </a:ln>
              <a:solidFill>
                <a:prstClr val="black"/>
              </a:solidFill>
              <a:effectLst/>
              <a:uLnTx/>
              <a:uFillTx/>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Act 2012-291, p. 585, § 1</a:t>
            </a:r>
          </a:p>
          <a:p>
            <a:pPr marL="0" marR="0" lvl="1"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Effective August 1, 2012</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 </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Arial"/>
              </a:rPr>
              <a:t>Ala. Code § 32-5A-351 Violations</a:t>
            </a:r>
            <a:endParaRPr kumimoji="0" lang="en-US" sz="1200" b="0" i="0" u="none" strike="noStrike" kern="0" cap="none" spc="0" normalizeH="0" baseline="0" noProof="0" dirty="0">
              <a:ln>
                <a:noFill/>
              </a:ln>
              <a:solidFill>
                <a:prstClr val="black"/>
              </a:solidFill>
              <a:effectLst/>
              <a:uLnTx/>
              <a:uFillTx/>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Act 2012-291, p. 585, § 2</a:t>
            </a:r>
          </a:p>
          <a:p>
            <a:pPr marL="0" marR="0" lvl="1"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Effective August 1, 2012</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 </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Arial"/>
              </a:rPr>
              <a:t>Ala. Code § 32-6-7.2 Restrictions on issuance to persons under 18 years of age</a:t>
            </a:r>
            <a:endParaRPr kumimoji="0" lang="en-US" sz="1200" b="0" i="0" u="none" strike="noStrike" kern="0" cap="none" spc="0" normalizeH="0" baseline="0" noProof="0" dirty="0">
              <a:ln>
                <a:noFill/>
              </a:ln>
              <a:solidFill>
                <a:prstClr val="black"/>
              </a:solidFill>
              <a:effectLst/>
              <a:uLnTx/>
              <a:uFillTx/>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Act 2010-735, p. 1850, §§ 1, 2 </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	Effective July 1, 2010</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Arial"/>
              </a:rPr>
              <a:t> </a:t>
            </a:r>
            <a:endParaRPr kumimoji="0" lang="en-US" sz="1200" b="0" i="0" u="none" strike="noStrike" kern="0" cap="none" spc="0" normalizeH="0" baseline="0" noProof="0" dirty="0">
              <a:ln>
                <a:noFill/>
              </a:ln>
              <a:solidFill>
                <a:prstClr val="black"/>
              </a:solidFill>
              <a:effectLst/>
              <a:uLnTx/>
              <a:uFillTx/>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Arial"/>
              </a:rPr>
              <a:t>Ala. Code § 32-6-18. Penalties -- Violations in general; disposition of funds.</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Act 98-671, p. 1475, § 1</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	Effective May 6, 1998</a:t>
            </a:r>
          </a:p>
        </p:txBody>
      </p:sp>
      <p:sp>
        <p:nvSpPr>
          <p:cNvPr id="4" name="Rectangle 3">
            <a:extLst>
              <a:ext uri="{FF2B5EF4-FFF2-40B4-BE49-F238E27FC236}">
                <a16:creationId xmlns:a16="http://schemas.microsoft.com/office/drawing/2014/main" id="{321F87DE-8C2C-E841-8D66-F3B1B54E47CA}"/>
              </a:ext>
            </a:extLst>
          </p:cNvPr>
          <p:cNvSpPr/>
          <p:nvPr/>
        </p:nvSpPr>
        <p:spPr>
          <a:xfrm>
            <a:off x="4876330" y="1453655"/>
            <a:ext cx="3578692" cy="2492990"/>
          </a:xfrm>
          <a:prstGeom prst="rect">
            <a:avLst/>
          </a:prstGeom>
          <a:ln w="25400">
            <a:solidFill>
              <a:srgbClr val="666666"/>
            </a:solidFill>
          </a:ln>
        </p:spPr>
        <p:txBody>
          <a:bodyPr wrap="squar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Arial"/>
              </a:rPr>
              <a:t>Ala. Code § 32-5A-350 Definitions; prohibited activities; fines; exceptions</a:t>
            </a:r>
            <a:endParaRPr kumimoji="0" lang="en-US" sz="1200" b="0" i="0" u="none" strike="noStrike" kern="0" cap="none" spc="0" normalizeH="0" baseline="0" noProof="0" dirty="0">
              <a:ln>
                <a:noFill/>
              </a:ln>
              <a:solidFill>
                <a:prstClr val="black"/>
              </a:solidFill>
              <a:effectLst/>
              <a:uLnTx/>
              <a:uFillTx/>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Act 2012-291, p. 585, § 1</a:t>
            </a:r>
          </a:p>
          <a:p>
            <a:pPr marL="0" marR="0" lvl="1"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Effective August 1, 2012</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 </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Arial"/>
              </a:rPr>
              <a:t>Ala. Code § 32-5A-351 Violations</a:t>
            </a:r>
            <a:endParaRPr kumimoji="0" lang="en-US" sz="1200" b="0" i="0" u="none" strike="noStrike" kern="0" cap="none" spc="0" normalizeH="0" baseline="0" noProof="0" dirty="0">
              <a:ln>
                <a:noFill/>
              </a:ln>
              <a:solidFill>
                <a:prstClr val="black"/>
              </a:solidFill>
              <a:effectLst/>
              <a:uLnTx/>
              <a:uFillTx/>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Act 2012-291, p. 585, § 2</a:t>
            </a:r>
          </a:p>
          <a:p>
            <a:pPr marL="0" marR="0" lvl="1"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Effective August 1, 2012</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 </a:t>
            </a:r>
            <a:r>
              <a:rPr kumimoji="0" lang="en-US" sz="1200" b="1" i="0" u="none" strike="noStrike" kern="0" cap="none" spc="0" normalizeH="0" baseline="0" noProof="0" dirty="0">
                <a:ln>
                  <a:noFill/>
                </a:ln>
                <a:solidFill>
                  <a:prstClr val="black"/>
                </a:solidFill>
                <a:effectLst/>
                <a:uLnTx/>
                <a:uFillTx/>
                <a:latin typeface="Arial"/>
              </a:rPr>
              <a:t> </a:t>
            </a:r>
            <a:endParaRPr kumimoji="0" lang="en-US" sz="1200" b="0" i="0" u="none" strike="noStrike" kern="0" cap="none" spc="0" normalizeH="0" baseline="0" noProof="0" dirty="0">
              <a:ln>
                <a:noFill/>
              </a:ln>
              <a:solidFill>
                <a:prstClr val="black"/>
              </a:solidFill>
              <a:effectLst/>
              <a:uLnTx/>
              <a:uFillTx/>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Arial"/>
              </a:rPr>
              <a:t>Ala. Code § 32-6-18. Penalties -- Violations in general; disposition of funds.</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Act 98-671, p. 1475, § 1 </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	Effective May 6, 1998</a:t>
            </a:r>
          </a:p>
        </p:txBody>
      </p:sp>
      <p:sp>
        <p:nvSpPr>
          <p:cNvPr id="5" name="Rectangle 4">
            <a:extLst>
              <a:ext uri="{FF2B5EF4-FFF2-40B4-BE49-F238E27FC236}">
                <a16:creationId xmlns:a16="http://schemas.microsoft.com/office/drawing/2014/main" id="{C33559AF-E981-914D-922E-5CF436FBEE3A}"/>
              </a:ext>
            </a:extLst>
          </p:cNvPr>
          <p:cNvSpPr/>
          <p:nvPr/>
        </p:nvSpPr>
        <p:spPr>
          <a:xfrm>
            <a:off x="897519" y="1144542"/>
            <a:ext cx="3599666" cy="304799"/>
          </a:xfrm>
          <a:prstGeom prst="rect">
            <a:avLst/>
          </a:prstGeom>
          <a:noFill/>
          <a:ln w="25400" cap="flat" cmpd="sng" algn="ctr">
            <a:noFill/>
            <a:prstDash val="solid"/>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666666"/>
                </a:solidFill>
                <a:effectLst/>
                <a:uLnTx/>
                <a:uFillTx/>
                <a:latin typeface="Arial"/>
                <a:ea typeface="+mn-ea"/>
                <a:cs typeface="+mn-cs"/>
              </a:rPr>
              <a:t>RESEARCHER 1 CITATIONS</a:t>
            </a:r>
          </a:p>
        </p:txBody>
      </p:sp>
      <p:sp>
        <p:nvSpPr>
          <p:cNvPr id="6" name="Rectangle 5">
            <a:extLst>
              <a:ext uri="{FF2B5EF4-FFF2-40B4-BE49-F238E27FC236}">
                <a16:creationId xmlns:a16="http://schemas.microsoft.com/office/drawing/2014/main" id="{C86BBC9C-33DD-AC4A-BC66-38221141FCFC}"/>
              </a:ext>
            </a:extLst>
          </p:cNvPr>
          <p:cNvSpPr/>
          <p:nvPr/>
        </p:nvSpPr>
        <p:spPr>
          <a:xfrm>
            <a:off x="4876330" y="1144542"/>
            <a:ext cx="3578692" cy="304799"/>
          </a:xfrm>
          <a:prstGeom prst="rect">
            <a:avLst/>
          </a:prstGeom>
          <a:noFill/>
          <a:ln w="25400" cap="flat" cmpd="sng" algn="ctr">
            <a:noFill/>
            <a:prstDash val="solid"/>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666666"/>
                </a:solidFill>
                <a:effectLst/>
                <a:uLnTx/>
                <a:uFillTx/>
                <a:latin typeface="Arial"/>
                <a:ea typeface="+mn-ea"/>
                <a:cs typeface="+mn-cs"/>
              </a:rPr>
              <a:t>RESEARCHER 2 CITATIONS</a:t>
            </a:r>
          </a:p>
        </p:txBody>
      </p:sp>
    </p:spTree>
    <p:extLst>
      <p:ext uri="{BB962C8B-B14F-4D97-AF65-F5344CB8AC3E}">
        <p14:creationId xmlns:p14="http://schemas.microsoft.com/office/powerpoint/2010/main" val="3039225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691D5-BA61-BA45-A58F-856CE3FADEC3}"/>
              </a:ext>
            </a:extLst>
          </p:cNvPr>
          <p:cNvSpPr>
            <a:spLocks noGrp="1"/>
          </p:cNvSpPr>
          <p:nvPr>
            <p:ph type="title"/>
          </p:nvPr>
        </p:nvSpPr>
        <p:spPr/>
        <p:txBody>
          <a:bodyPr/>
          <a:lstStyle/>
          <a:p>
            <a:r>
              <a:rPr lang="en-US" dirty="0"/>
              <a:t>4. Resolving divergences</a:t>
            </a:r>
          </a:p>
        </p:txBody>
      </p:sp>
      <p:sp>
        <p:nvSpPr>
          <p:cNvPr id="3" name="Text Placeholder 2">
            <a:extLst>
              <a:ext uri="{FF2B5EF4-FFF2-40B4-BE49-F238E27FC236}">
                <a16:creationId xmlns:a16="http://schemas.microsoft.com/office/drawing/2014/main" id="{A694FE99-EDEB-FC43-B738-52485C2DF321}"/>
              </a:ext>
            </a:extLst>
          </p:cNvPr>
          <p:cNvSpPr>
            <a:spLocks noGrp="1"/>
          </p:cNvSpPr>
          <p:nvPr>
            <p:ph type="body" idx="1"/>
          </p:nvPr>
        </p:nvSpPr>
        <p:spPr/>
        <p:txBody>
          <a:bodyPr/>
          <a:lstStyle/>
          <a:p>
            <a:r>
              <a:rPr lang="en-US" dirty="0"/>
              <a:t>Team discusses divergences</a:t>
            </a:r>
          </a:p>
          <a:p>
            <a:r>
              <a:rPr lang="en-US" dirty="0"/>
              <a:t>Determine reason for divergence</a:t>
            </a:r>
          </a:p>
          <a:p>
            <a:pPr lvl="1"/>
            <a:r>
              <a:rPr lang="en-US" dirty="0"/>
              <a:t>Researcher made an error</a:t>
            </a:r>
          </a:p>
          <a:p>
            <a:pPr lvl="2"/>
            <a:r>
              <a:rPr lang="en-US" dirty="0"/>
              <a:t>If the error was due to the topic having an unusual legal structure, revise the protocol to explain this structure. If the researcher is frequently missing laws, retrain</a:t>
            </a:r>
          </a:p>
          <a:p>
            <a:pPr lvl="1"/>
            <a:r>
              <a:rPr lang="en-US" dirty="0"/>
              <a:t>Search strategy is incomplete or unclear</a:t>
            </a:r>
          </a:p>
          <a:p>
            <a:pPr lvl="2"/>
            <a:r>
              <a:rPr lang="en-US" dirty="0"/>
              <a:t>Revise search strategy to include more detail</a:t>
            </a:r>
          </a:p>
          <a:p>
            <a:r>
              <a:rPr lang="en-US" dirty="0"/>
              <a:t>Resolve the error by including or excluding relevant law</a:t>
            </a:r>
          </a:p>
        </p:txBody>
      </p:sp>
    </p:spTree>
    <p:extLst>
      <p:ext uri="{BB962C8B-B14F-4D97-AF65-F5344CB8AC3E}">
        <p14:creationId xmlns:p14="http://schemas.microsoft.com/office/powerpoint/2010/main" val="796284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4896A-9E4B-EF41-B2AF-12579B53B0B5}"/>
              </a:ext>
            </a:extLst>
          </p:cNvPr>
          <p:cNvSpPr>
            <a:spLocks noGrp="1"/>
          </p:cNvSpPr>
          <p:nvPr>
            <p:ph type="title"/>
          </p:nvPr>
        </p:nvSpPr>
        <p:spPr/>
        <p:txBody>
          <a:bodyPr/>
          <a:lstStyle/>
          <a:p>
            <a:r>
              <a:rPr lang="en-US" dirty="0"/>
              <a:t>Overview of the redundant research process</a:t>
            </a:r>
          </a:p>
        </p:txBody>
      </p:sp>
      <p:sp>
        <p:nvSpPr>
          <p:cNvPr id="3" name="Rectangle 2">
            <a:extLst>
              <a:ext uri="{FF2B5EF4-FFF2-40B4-BE49-F238E27FC236}">
                <a16:creationId xmlns:a16="http://schemas.microsoft.com/office/drawing/2014/main" id="{E8C8F873-5F20-0D41-8FCE-3C8267E8A873}"/>
              </a:ext>
            </a:extLst>
          </p:cNvPr>
          <p:cNvSpPr/>
          <p:nvPr/>
        </p:nvSpPr>
        <p:spPr>
          <a:xfrm>
            <a:off x="551948" y="1913105"/>
            <a:ext cx="1152524" cy="596397"/>
          </a:xfrm>
          <a:prstGeom prst="rect">
            <a:avLst/>
          </a:prstGeom>
          <a:solidFill>
            <a:srgbClr val="981E32"/>
          </a:solidFill>
          <a:ln w="25400" cap="flat" cmpd="sng" algn="ctr">
            <a:noFill/>
            <a:prstDash val="solid"/>
          </a:ln>
          <a:effectLst/>
        </p:spPr>
        <p:txBody>
          <a:bodyPr rtlCol="0" anchor="ctr"/>
          <a:lstStyle/>
          <a:p>
            <a:pPr algn="ctr" defTabSz="342892">
              <a:defRPr/>
            </a:pPr>
            <a:r>
              <a:rPr lang="en-US" sz="1200" b="1">
                <a:solidFill>
                  <a:prstClr val="white"/>
                </a:solidFill>
                <a:latin typeface="+mj-lt"/>
              </a:rPr>
              <a:t>Researcher 1</a:t>
            </a:r>
          </a:p>
        </p:txBody>
      </p:sp>
      <p:sp>
        <p:nvSpPr>
          <p:cNvPr id="4" name="Rectangle 3">
            <a:extLst>
              <a:ext uri="{FF2B5EF4-FFF2-40B4-BE49-F238E27FC236}">
                <a16:creationId xmlns:a16="http://schemas.microsoft.com/office/drawing/2014/main" id="{D8A56674-EFEA-6E41-BD0C-F9190A3A4D08}"/>
              </a:ext>
            </a:extLst>
          </p:cNvPr>
          <p:cNvSpPr/>
          <p:nvPr/>
        </p:nvSpPr>
        <p:spPr>
          <a:xfrm>
            <a:off x="551948" y="3505952"/>
            <a:ext cx="1152524" cy="596397"/>
          </a:xfrm>
          <a:prstGeom prst="rect">
            <a:avLst/>
          </a:prstGeom>
          <a:solidFill>
            <a:srgbClr val="981E32"/>
          </a:solidFill>
          <a:ln w="25400" cap="flat" cmpd="sng" algn="ctr">
            <a:noFill/>
            <a:prstDash val="solid"/>
          </a:ln>
          <a:effectLst/>
        </p:spPr>
        <p:txBody>
          <a:bodyPr rtlCol="0" anchor="ctr"/>
          <a:lstStyle/>
          <a:p>
            <a:pPr algn="ctr" defTabSz="342892">
              <a:defRPr/>
            </a:pPr>
            <a:r>
              <a:rPr lang="en-US" sz="1200" b="1" dirty="0">
                <a:solidFill>
                  <a:prstClr val="white"/>
                </a:solidFill>
                <a:latin typeface="+mj-lt"/>
              </a:rPr>
              <a:t>Researcher 2 </a:t>
            </a:r>
          </a:p>
        </p:txBody>
      </p:sp>
      <p:sp>
        <p:nvSpPr>
          <p:cNvPr id="5" name="Right Arrow 4">
            <a:extLst>
              <a:ext uri="{FF2B5EF4-FFF2-40B4-BE49-F238E27FC236}">
                <a16:creationId xmlns:a16="http://schemas.microsoft.com/office/drawing/2014/main" id="{B935488B-2975-3D4A-9D01-87CF233CBEC7}"/>
              </a:ext>
            </a:extLst>
          </p:cNvPr>
          <p:cNvSpPr/>
          <p:nvPr/>
        </p:nvSpPr>
        <p:spPr>
          <a:xfrm>
            <a:off x="2041846" y="1756318"/>
            <a:ext cx="1152524" cy="882379"/>
          </a:xfrm>
          <a:prstGeom prst="rightArrow">
            <a:avLst/>
          </a:prstGeom>
          <a:solidFill>
            <a:srgbClr val="666666"/>
          </a:solidFill>
          <a:ln w="25400" cap="flat" cmpd="sng" algn="ctr">
            <a:noFill/>
            <a:prstDash val="solid"/>
          </a:ln>
          <a:effectLst/>
        </p:spPr>
        <p:txBody>
          <a:bodyPr rtlCol="0" anchor="ctr"/>
          <a:lstStyle/>
          <a:p>
            <a:pPr algn="ctr" defTabSz="342892">
              <a:defRPr/>
            </a:pPr>
            <a:r>
              <a:rPr lang="en-US" sz="1200" b="1" dirty="0">
                <a:solidFill>
                  <a:prstClr val="white"/>
                </a:solidFill>
                <a:latin typeface="+mj-lt"/>
              </a:rPr>
              <a:t>Record citations</a:t>
            </a:r>
          </a:p>
        </p:txBody>
      </p:sp>
      <p:sp>
        <p:nvSpPr>
          <p:cNvPr id="6" name="Right Arrow 5">
            <a:extLst>
              <a:ext uri="{FF2B5EF4-FFF2-40B4-BE49-F238E27FC236}">
                <a16:creationId xmlns:a16="http://schemas.microsoft.com/office/drawing/2014/main" id="{97967851-34E4-9E4D-81AB-F48B91AAC476}"/>
              </a:ext>
            </a:extLst>
          </p:cNvPr>
          <p:cNvSpPr/>
          <p:nvPr/>
        </p:nvSpPr>
        <p:spPr>
          <a:xfrm>
            <a:off x="5263119" y="2318251"/>
            <a:ext cx="1878536" cy="1475224"/>
          </a:xfrm>
          <a:prstGeom prst="rightArrow">
            <a:avLst/>
          </a:prstGeom>
          <a:solidFill>
            <a:srgbClr val="666666"/>
          </a:solidFill>
          <a:ln w="25400" cap="flat" cmpd="sng" algn="ctr">
            <a:noFill/>
            <a:prstDash val="solid"/>
          </a:ln>
          <a:effectLst/>
        </p:spPr>
        <p:txBody>
          <a:bodyPr rtlCol="0" anchor="ctr"/>
          <a:lstStyle/>
          <a:p>
            <a:pPr algn="ctr" defTabSz="342892">
              <a:defRPr/>
            </a:pPr>
            <a:r>
              <a:rPr lang="en-US" sz="1100" b="1" dirty="0">
                <a:solidFill>
                  <a:prstClr val="white"/>
                </a:solidFill>
                <a:latin typeface="+mj-lt"/>
              </a:rPr>
              <a:t>Supervisor compares and reviews citations</a:t>
            </a:r>
          </a:p>
        </p:txBody>
      </p:sp>
      <p:sp>
        <p:nvSpPr>
          <p:cNvPr id="7" name="Oval 6">
            <a:extLst>
              <a:ext uri="{FF2B5EF4-FFF2-40B4-BE49-F238E27FC236}">
                <a16:creationId xmlns:a16="http://schemas.microsoft.com/office/drawing/2014/main" id="{A5C34DC0-1D46-6140-B9E6-4C52F4A0A7DA}"/>
              </a:ext>
            </a:extLst>
          </p:cNvPr>
          <p:cNvSpPr/>
          <p:nvPr/>
        </p:nvSpPr>
        <p:spPr>
          <a:xfrm>
            <a:off x="7263259" y="2226710"/>
            <a:ext cx="1414016" cy="1454779"/>
          </a:xfrm>
          <a:prstGeom prst="ellipse">
            <a:avLst/>
          </a:prstGeom>
          <a:solidFill>
            <a:srgbClr val="003366"/>
          </a:solidFill>
          <a:ln w="25400" cap="flat" cmpd="sng" algn="ctr">
            <a:noFill/>
            <a:prstDash val="solid"/>
          </a:ln>
          <a:effectLst/>
        </p:spPr>
        <p:txBody>
          <a:bodyPr rtlCol="0" anchor="ctr"/>
          <a:lstStyle/>
          <a:p>
            <a:pPr algn="ctr" defTabSz="342892">
              <a:defRPr/>
            </a:pPr>
            <a:r>
              <a:rPr lang="en-US" sz="1200" b="1" dirty="0">
                <a:solidFill>
                  <a:prstClr val="white"/>
                </a:solidFill>
                <a:latin typeface="+mj-lt"/>
              </a:rPr>
              <a:t>Citations of all relevant laws are captured</a:t>
            </a:r>
          </a:p>
        </p:txBody>
      </p:sp>
      <p:sp>
        <p:nvSpPr>
          <p:cNvPr id="8" name="Oval 7">
            <a:extLst>
              <a:ext uri="{FF2B5EF4-FFF2-40B4-BE49-F238E27FC236}">
                <a16:creationId xmlns:a16="http://schemas.microsoft.com/office/drawing/2014/main" id="{8319A886-E1C9-7C40-8BA9-39C36EABC3F4}"/>
              </a:ext>
            </a:extLst>
          </p:cNvPr>
          <p:cNvSpPr/>
          <p:nvPr/>
        </p:nvSpPr>
        <p:spPr>
          <a:xfrm>
            <a:off x="3381232" y="1621021"/>
            <a:ext cx="1762664" cy="1974254"/>
          </a:xfrm>
          <a:prstGeom prst="ellipse">
            <a:avLst/>
          </a:prstGeom>
          <a:solidFill>
            <a:schemeClr val="accent2">
              <a:alpha val="30000"/>
            </a:schemeClr>
          </a:solidFill>
          <a:ln w="25400" cap="flat" cmpd="sng" algn="ctr">
            <a:noFill/>
            <a:prstDash val="solid"/>
          </a:ln>
          <a:effectLst/>
        </p:spPr>
        <p:txBody>
          <a:bodyPr rtlCol="0" anchor="ctr"/>
          <a:lstStyle/>
          <a:p>
            <a:pPr algn="ctr" defTabSz="342892">
              <a:defRPr/>
            </a:pPr>
            <a:endParaRPr lang="en-US" sz="1050">
              <a:solidFill>
                <a:prstClr val="white"/>
              </a:solidFill>
            </a:endParaRPr>
          </a:p>
        </p:txBody>
      </p:sp>
      <p:sp>
        <p:nvSpPr>
          <p:cNvPr id="9" name="Oval 8">
            <a:extLst>
              <a:ext uri="{FF2B5EF4-FFF2-40B4-BE49-F238E27FC236}">
                <a16:creationId xmlns:a16="http://schemas.microsoft.com/office/drawing/2014/main" id="{D87C7BBB-DFDE-AF45-8929-8701B6DE54D2}"/>
              </a:ext>
            </a:extLst>
          </p:cNvPr>
          <p:cNvSpPr/>
          <p:nvPr/>
        </p:nvSpPr>
        <p:spPr>
          <a:xfrm>
            <a:off x="3381232" y="2318251"/>
            <a:ext cx="1762664" cy="1974254"/>
          </a:xfrm>
          <a:prstGeom prst="ellipse">
            <a:avLst/>
          </a:prstGeom>
          <a:solidFill>
            <a:schemeClr val="accent2">
              <a:alpha val="30000"/>
            </a:schemeClr>
          </a:solidFill>
          <a:ln w="25400" cap="flat" cmpd="sng" algn="ctr">
            <a:noFill/>
            <a:prstDash val="solid"/>
          </a:ln>
          <a:effectLst/>
        </p:spPr>
        <p:txBody>
          <a:bodyPr rtlCol="0" anchor="ctr"/>
          <a:lstStyle/>
          <a:p>
            <a:pPr algn="ctr" defTabSz="342892">
              <a:defRPr/>
            </a:pPr>
            <a:endParaRPr lang="en-US" sz="1050">
              <a:solidFill>
                <a:prstClr val="white"/>
              </a:solidFill>
            </a:endParaRPr>
          </a:p>
        </p:txBody>
      </p:sp>
      <p:sp>
        <p:nvSpPr>
          <p:cNvPr id="10" name="TextBox 9">
            <a:extLst>
              <a:ext uri="{FF2B5EF4-FFF2-40B4-BE49-F238E27FC236}">
                <a16:creationId xmlns:a16="http://schemas.microsoft.com/office/drawing/2014/main" id="{312389E6-DF90-7244-B706-AD52460DA630}"/>
              </a:ext>
            </a:extLst>
          </p:cNvPr>
          <p:cNvSpPr txBox="1"/>
          <p:nvPr/>
        </p:nvSpPr>
        <p:spPr>
          <a:xfrm>
            <a:off x="3712127" y="1756318"/>
            <a:ext cx="1151805" cy="461665"/>
          </a:xfrm>
          <a:prstGeom prst="rect">
            <a:avLst/>
          </a:prstGeom>
          <a:noFill/>
        </p:spPr>
        <p:txBody>
          <a:bodyPr wrap="square" rtlCol="0">
            <a:spAutoFit/>
          </a:bodyPr>
          <a:lstStyle/>
          <a:p>
            <a:pPr algn="ctr" defTabSz="342892"/>
            <a:r>
              <a:rPr lang="en-US" sz="1200" b="1" dirty="0">
                <a:solidFill>
                  <a:prstClr val="black"/>
                </a:solidFill>
                <a:latin typeface="+mj-lt"/>
              </a:rPr>
              <a:t>R1 divergences</a:t>
            </a:r>
          </a:p>
        </p:txBody>
      </p:sp>
      <p:sp>
        <p:nvSpPr>
          <p:cNvPr id="11" name="TextBox 10">
            <a:extLst>
              <a:ext uri="{FF2B5EF4-FFF2-40B4-BE49-F238E27FC236}">
                <a16:creationId xmlns:a16="http://schemas.microsoft.com/office/drawing/2014/main" id="{ED38BF0D-D5A5-DD48-B69C-3ABA5353D745}"/>
              </a:ext>
            </a:extLst>
          </p:cNvPr>
          <p:cNvSpPr txBox="1"/>
          <p:nvPr/>
        </p:nvSpPr>
        <p:spPr>
          <a:xfrm>
            <a:off x="3668363" y="3613034"/>
            <a:ext cx="1188401" cy="461665"/>
          </a:xfrm>
          <a:prstGeom prst="rect">
            <a:avLst/>
          </a:prstGeom>
          <a:noFill/>
        </p:spPr>
        <p:txBody>
          <a:bodyPr wrap="square" rtlCol="0">
            <a:spAutoFit/>
          </a:bodyPr>
          <a:lstStyle/>
          <a:p>
            <a:pPr algn="ctr" defTabSz="342892"/>
            <a:r>
              <a:rPr lang="en-US" sz="1200" b="1" dirty="0">
                <a:solidFill>
                  <a:prstClr val="black"/>
                </a:solidFill>
                <a:latin typeface="+mj-lt"/>
              </a:rPr>
              <a:t>R2 divergences</a:t>
            </a:r>
          </a:p>
        </p:txBody>
      </p:sp>
      <p:sp>
        <p:nvSpPr>
          <p:cNvPr id="12" name="TextBox 11">
            <a:extLst>
              <a:ext uri="{FF2B5EF4-FFF2-40B4-BE49-F238E27FC236}">
                <a16:creationId xmlns:a16="http://schemas.microsoft.com/office/drawing/2014/main" id="{A8450378-AB17-4841-8173-83FB97E0E5E9}"/>
              </a:ext>
            </a:extLst>
          </p:cNvPr>
          <p:cNvSpPr txBox="1"/>
          <p:nvPr/>
        </p:nvSpPr>
        <p:spPr>
          <a:xfrm>
            <a:off x="3832381" y="2734810"/>
            <a:ext cx="903893" cy="461665"/>
          </a:xfrm>
          <a:prstGeom prst="rect">
            <a:avLst/>
          </a:prstGeom>
          <a:noFill/>
        </p:spPr>
        <p:txBody>
          <a:bodyPr wrap="square" rtlCol="0">
            <a:spAutoFit/>
          </a:bodyPr>
          <a:lstStyle/>
          <a:p>
            <a:pPr algn="ctr" defTabSz="342892"/>
            <a:r>
              <a:rPr lang="en-US" sz="1200" b="1" dirty="0">
                <a:solidFill>
                  <a:prstClr val="black"/>
                </a:solidFill>
                <a:latin typeface="+mj-lt"/>
              </a:rPr>
              <a:t>Identical laws</a:t>
            </a:r>
          </a:p>
        </p:txBody>
      </p:sp>
      <p:sp>
        <p:nvSpPr>
          <p:cNvPr id="13" name="Right Arrow 12">
            <a:extLst>
              <a:ext uri="{FF2B5EF4-FFF2-40B4-BE49-F238E27FC236}">
                <a16:creationId xmlns:a16="http://schemas.microsoft.com/office/drawing/2014/main" id="{04C265EC-963E-BD45-96D6-81AC009F2A9B}"/>
              </a:ext>
            </a:extLst>
          </p:cNvPr>
          <p:cNvSpPr/>
          <p:nvPr/>
        </p:nvSpPr>
        <p:spPr>
          <a:xfrm>
            <a:off x="2062530" y="3362960"/>
            <a:ext cx="1131839" cy="882379"/>
          </a:xfrm>
          <a:prstGeom prst="rightArrow">
            <a:avLst/>
          </a:prstGeom>
          <a:solidFill>
            <a:srgbClr val="666666"/>
          </a:solidFill>
          <a:ln w="25400" cap="flat" cmpd="sng" algn="ctr">
            <a:noFill/>
            <a:prstDash val="solid"/>
          </a:ln>
          <a:effectLst/>
        </p:spPr>
        <p:txBody>
          <a:bodyPr rtlCol="0" anchor="ctr"/>
          <a:lstStyle/>
          <a:p>
            <a:pPr algn="ctr" defTabSz="342892">
              <a:defRPr/>
            </a:pPr>
            <a:r>
              <a:rPr lang="en-US" sz="1200" b="1" dirty="0">
                <a:solidFill>
                  <a:prstClr val="white"/>
                </a:solidFill>
                <a:latin typeface="+mj-lt"/>
              </a:rPr>
              <a:t>Record citations</a:t>
            </a:r>
          </a:p>
        </p:txBody>
      </p:sp>
    </p:spTree>
    <p:extLst>
      <p:ext uri="{BB962C8B-B14F-4D97-AF65-F5344CB8AC3E}">
        <p14:creationId xmlns:p14="http://schemas.microsoft.com/office/powerpoint/2010/main" val="3476188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D76CD-8A2A-F64D-96B3-C049AC711505}"/>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835BE9C8-C4A7-3A46-9EB9-C21FB5457C75}"/>
              </a:ext>
            </a:extLst>
          </p:cNvPr>
          <p:cNvSpPr>
            <a:spLocks noGrp="1"/>
          </p:cNvSpPr>
          <p:nvPr>
            <p:ph type="body" idx="1"/>
          </p:nvPr>
        </p:nvSpPr>
        <p:spPr/>
        <p:txBody>
          <a:bodyPr/>
          <a:lstStyle/>
          <a:p>
            <a:r>
              <a:rPr lang="en-US" dirty="0"/>
              <a:t>“Redundant research” consists of two researchers independently identifying and recording citations of relevant laws in one jurisdiction</a:t>
            </a:r>
          </a:p>
          <a:p>
            <a:r>
              <a:rPr lang="en-US" dirty="0"/>
              <a:t>The goals of redundant research are to:</a:t>
            </a:r>
          </a:p>
          <a:p>
            <a:pPr lvl="1">
              <a:spcBef>
                <a:spcPts val="600"/>
              </a:spcBef>
            </a:pPr>
            <a:r>
              <a:rPr lang="en-US" dirty="0"/>
              <a:t>Develop and refine a research strategy</a:t>
            </a:r>
          </a:p>
          <a:p>
            <a:pPr lvl="1">
              <a:spcBef>
                <a:spcPts val="600"/>
              </a:spcBef>
            </a:pPr>
            <a:r>
              <a:rPr lang="en-US" dirty="0"/>
              <a:t>Identify errors in original research</a:t>
            </a:r>
          </a:p>
          <a:p>
            <a:pPr lvl="1">
              <a:spcBef>
                <a:spcPts val="600"/>
              </a:spcBef>
            </a:pPr>
            <a:r>
              <a:rPr lang="en-US" dirty="0"/>
              <a:t>Ensure all relevant law is identified</a:t>
            </a:r>
          </a:p>
          <a:p>
            <a:r>
              <a:rPr lang="en-US" dirty="0"/>
              <a:t>The steps used in redundant research are as follows:</a:t>
            </a:r>
          </a:p>
          <a:p>
            <a:pPr marL="939800" lvl="1" indent="-342900">
              <a:spcBef>
                <a:spcPts val="600"/>
              </a:spcBef>
              <a:buFont typeface="+mj-lt"/>
              <a:buAutoNum type="arabicPeriod"/>
            </a:pPr>
            <a:r>
              <a:rPr lang="en-US" dirty="0"/>
              <a:t>Assigning redundant research</a:t>
            </a:r>
          </a:p>
          <a:p>
            <a:pPr marL="939800" lvl="1" indent="-342900">
              <a:spcBef>
                <a:spcPts val="600"/>
              </a:spcBef>
              <a:buFont typeface="+mj-lt"/>
              <a:buAutoNum type="arabicPeriod"/>
            </a:pPr>
            <a:r>
              <a:rPr lang="en-US" dirty="0"/>
              <a:t>Two researchers complete research for five jurisdictions each</a:t>
            </a:r>
          </a:p>
          <a:p>
            <a:pPr marL="939800" lvl="1" indent="-342900">
              <a:spcBef>
                <a:spcPts val="600"/>
              </a:spcBef>
              <a:buFont typeface="+mj-lt"/>
              <a:buAutoNum type="arabicPeriod"/>
            </a:pPr>
            <a:r>
              <a:rPr lang="en-US" dirty="0"/>
              <a:t>Supervisor compares and reviews citations of relevant laws</a:t>
            </a:r>
          </a:p>
          <a:p>
            <a:pPr marL="939800" lvl="1" indent="-342900">
              <a:spcBef>
                <a:spcPts val="600"/>
              </a:spcBef>
              <a:buFont typeface="+mj-lt"/>
              <a:buAutoNum type="arabicPeriod"/>
            </a:pPr>
            <a:r>
              <a:rPr lang="en-US" dirty="0"/>
              <a:t>Resolve divergences</a:t>
            </a:r>
          </a:p>
        </p:txBody>
      </p:sp>
    </p:spTree>
    <p:extLst>
      <p:ext uri="{BB962C8B-B14F-4D97-AF65-F5344CB8AC3E}">
        <p14:creationId xmlns:p14="http://schemas.microsoft.com/office/powerpoint/2010/main" val="1557131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2324E-9326-FA4C-A58B-99CBFDC97F37}"/>
              </a:ext>
            </a:extLst>
          </p:cNvPr>
          <p:cNvSpPr>
            <a:spLocks noGrp="1"/>
          </p:cNvSpPr>
          <p:nvPr>
            <p:ph type="title"/>
          </p:nvPr>
        </p:nvSpPr>
        <p:spPr/>
        <p:txBody>
          <a:bodyPr/>
          <a:lstStyle/>
          <a:p>
            <a:r>
              <a:rPr lang="en-US" dirty="0"/>
              <a:t>Learning objectives</a:t>
            </a:r>
          </a:p>
        </p:txBody>
      </p:sp>
      <p:sp>
        <p:nvSpPr>
          <p:cNvPr id="3" name="Text Placeholder 2">
            <a:extLst>
              <a:ext uri="{FF2B5EF4-FFF2-40B4-BE49-F238E27FC236}">
                <a16:creationId xmlns:a16="http://schemas.microsoft.com/office/drawing/2014/main" id="{E929DB35-87A8-AA44-88C3-15131E51E01A}"/>
              </a:ext>
            </a:extLst>
          </p:cNvPr>
          <p:cNvSpPr>
            <a:spLocks noGrp="1"/>
          </p:cNvSpPr>
          <p:nvPr>
            <p:ph type="body" idx="1"/>
          </p:nvPr>
        </p:nvSpPr>
        <p:spPr/>
        <p:txBody>
          <a:bodyPr/>
          <a:lstStyle/>
          <a:p>
            <a:r>
              <a:rPr lang="en-US" dirty="0"/>
              <a:t>Learn how to check original research</a:t>
            </a:r>
          </a:p>
          <a:p>
            <a:r>
              <a:rPr lang="en-US" dirty="0"/>
              <a:t>Define “redundant research”</a:t>
            </a:r>
          </a:p>
          <a:p>
            <a:pPr lvl="1"/>
            <a:r>
              <a:rPr lang="en-US" dirty="0"/>
              <a:t>Learn the goals of redundant research</a:t>
            </a:r>
          </a:p>
          <a:p>
            <a:r>
              <a:rPr lang="en-US" dirty="0"/>
              <a:t>Learn the steps in redundant research</a:t>
            </a:r>
          </a:p>
          <a:p>
            <a:pPr marL="939800" lvl="1" indent="-342900">
              <a:buFont typeface="+mj-lt"/>
              <a:buAutoNum type="arabicPeriod"/>
            </a:pPr>
            <a:r>
              <a:rPr lang="en-US" dirty="0"/>
              <a:t>Assigning redundant research</a:t>
            </a:r>
          </a:p>
          <a:p>
            <a:pPr marL="939800" lvl="1" indent="-342900">
              <a:buFont typeface="+mj-lt"/>
              <a:buAutoNum type="arabicPeriod"/>
            </a:pPr>
            <a:r>
              <a:rPr lang="en-US" dirty="0"/>
              <a:t>Two researchers complete research for five jurisdictions each</a:t>
            </a:r>
          </a:p>
          <a:p>
            <a:pPr marL="939800" lvl="1" indent="-342900">
              <a:buFont typeface="+mj-lt"/>
              <a:buAutoNum type="arabicPeriod"/>
            </a:pPr>
            <a:r>
              <a:rPr lang="en-US" dirty="0"/>
              <a:t>Supervisor compares and reviews citations of relevant laws</a:t>
            </a:r>
          </a:p>
          <a:p>
            <a:pPr marL="939800" lvl="1" indent="-342900">
              <a:buFont typeface="+mj-lt"/>
              <a:buAutoNum type="arabicPeriod"/>
            </a:pPr>
            <a:r>
              <a:rPr lang="en-US" dirty="0"/>
              <a:t>Resolve divergences</a:t>
            </a:r>
          </a:p>
        </p:txBody>
      </p:sp>
    </p:spTree>
    <p:extLst>
      <p:ext uri="{BB962C8B-B14F-4D97-AF65-F5344CB8AC3E}">
        <p14:creationId xmlns:p14="http://schemas.microsoft.com/office/powerpoint/2010/main" val="355266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A6DFD-5FDA-B246-92BC-B0B7E3018321}"/>
              </a:ext>
            </a:extLst>
          </p:cNvPr>
          <p:cNvSpPr>
            <a:spLocks noGrp="1"/>
          </p:cNvSpPr>
          <p:nvPr>
            <p:ph type="title"/>
          </p:nvPr>
        </p:nvSpPr>
        <p:spPr/>
        <p:txBody>
          <a:bodyPr/>
          <a:lstStyle/>
          <a:p>
            <a:r>
              <a:rPr lang="en-US" dirty="0"/>
              <a:t>Checking original research</a:t>
            </a:r>
          </a:p>
        </p:txBody>
      </p:sp>
      <p:sp>
        <p:nvSpPr>
          <p:cNvPr id="3" name="Text Placeholder 2">
            <a:extLst>
              <a:ext uri="{FF2B5EF4-FFF2-40B4-BE49-F238E27FC236}">
                <a16:creationId xmlns:a16="http://schemas.microsoft.com/office/drawing/2014/main" id="{35A865D8-627C-2540-97B4-7F2446679452}"/>
              </a:ext>
            </a:extLst>
          </p:cNvPr>
          <p:cNvSpPr>
            <a:spLocks noGrp="1"/>
          </p:cNvSpPr>
          <p:nvPr>
            <p:ph type="body" idx="1"/>
          </p:nvPr>
        </p:nvSpPr>
        <p:spPr/>
        <p:txBody>
          <a:bodyPr/>
          <a:lstStyle/>
          <a:p>
            <a:r>
              <a:rPr lang="en-US" dirty="0"/>
              <a:t>As statutes, regulations, or other sources of law are being researched, the supervisor must review the laws for each jurisdiction</a:t>
            </a:r>
          </a:p>
          <a:p>
            <a:r>
              <a:rPr lang="en-US" dirty="0"/>
              <a:t>Specifically, the supervisor should:</a:t>
            </a:r>
          </a:p>
          <a:p>
            <a:pPr lvl="1"/>
            <a:r>
              <a:rPr lang="en-US" dirty="0"/>
              <a:t>Conduct spot checks in a legal search engine to ensure that the researcher collected all relevant laws</a:t>
            </a:r>
          </a:p>
          <a:p>
            <a:pPr lvl="1"/>
            <a:r>
              <a:rPr lang="en-US" dirty="0"/>
              <a:t>Compare collected laws to an unencumbered source of law to ensure that they have been properly transcribed</a:t>
            </a:r>
          </a:p>
          <a:p>
            <a:pPr lvl="1"/>
            <a:r>
              <a:rPr lang="en-US" dirty="0"/>
              <a:t>Verify that Master Sheets have effective dates and statutory history recorded for each law</a:t>
            </a:r>
          </a:p>
        </p:txBody>
      </p:sp>
    </p:spTree>
    <p:extLst>
      <p:ext uri="{BB962C8B-B14F-4D97-AF65-F5344CB8AC3E}">
        <p14:creationId xmlns:p14="http://schemas.microsoft.com/office/powerpoint/2010/main" val="386256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94110-003E-3245-BA6B-67F871DB67DE}"/>
              </a:ext>
            </a:extLst>
          </p:cNvPr>
          <p:cNvSpPr>
            <a:spLocks noGrp="1"/>
          </p:cNvSpPr>
          <p:nvPr>
            <p:ph type="title"/>
          </p:nvPr>
        </p:nvSpPr>
        <p:spPr/>
        <p:txBody>
          <a:bodyPr/>
          <a:lstStyle/>
          <a:p>
            <a:r>
              <a:rPr lang="en-US" dirty="0"/>
              <a:t>Defining “redundant research”</a:t>
            </a:r>
          </a:p>
        </p:txBody>
      </p:sp>
      <p:sp>
        <p:nvSpPr>
          <p:cNvPr id="3" name="Text Placeholder 2">
            <a:extLst>
              <a:ext uri="{FF2B5EF4-FFF2-40B4-BE49-F238E27FC236}">
                <a16:creationId xmlns:a16="http://schemas.microsoft.com/office/drawing/2014/main" id="{245C52DA-1A05-3643-A391-89BFF4D14EFA}"/>
              </a:ext>
            </a:extLst>
          </p:cNvPr>
          <p:cNvSpPr>
            <a:spLocks noGrp="1"/>
          </p:cNvSpPr>
          <p:nvPr>
            <p:ph type="body" idx="1"/>
          </p:nvPr>
        </p:nvSpPr>
        <p:spPr/>
        <p:txBody>
          <a:bodyPr/>
          <a:lstStyle/>
          <a:p>
            <a:r>
              <a:rPr lang="en-US" dirty="0"/>
              <a:t>“Redundant research” consists of two researchers independently identifying and recording citations of relevant laws in one jurisdiction</a:t>
            </a:r>
          </a:p>
          <a:p>
            <a:pPr lvl="1"/>
            <a:r>
              <a:rPr lang="en-US" dirty="0"/>
              <a:t>The supervisor reviews and compares the redundant research to identify whether the researchers diverged on collected laws</a:t>
            </a:r>
          </a:p>
          <a:p>
            <a:pPr lvl="1"/>
            <a:r>
              <a:rPr lang="en-US" dirty="0"/>
              <a:t>100% of jurisdictions are redundantly researched until the rate of divergence goes below 5%, then 20% of jurisdictions are redundantly researched</a:t>
            </a:r>
          </a:p>
        </p:txBody>
      </p:sp>
    </p:spTree>
    <p:extLst>
      <p:ext uri="{BB962C8B-B14F-4D97-AF65-F5344CB8AC3E}">
        <p14:creationId xmlns:p14="http://schemas.microsoft.com/office/powerpoint/2010/main" val="1997240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2A1B-019B-5D49-B6BC-8BB808A27A88}"/>
              </a:ext>
            </a:extLst>
          </p:cNvPr>
          <p:cNvSpPr>
            <a:spLocks noGrp="1"/>
          </p:cNvSpPr>
          <p:nvPr>
            <p:ph type="title"/>
          </p:nvPr>
        </p:nvSpPr>
        <p:spPr/>
        <p:txBody>
          <a:bodyPr/>
          <a:lstStyle/>
          <a:p>
            <a:r>
              <a:rPr lang="en-US" dirty="0"/>
              <a:t>Goals of redundant research</a:t>
            </a:r>
          </a:p>
        </p:txBody>
      </p:sp>
      <p:sp>
        <p:nvSpPr>
          <p:cNvPr id="3" name="Text Placeholder 2">
            <a:extLst>
              <a:ext uri="{FF2B5EF4-FFF2-40B4-BE49-F238E27FC236}">
                <a16:creationId xmlns:a16="http://schemas.microsoft.com/office/drawing/2014/main" id="{88D773B4-237E-E84C-9881-52F860EB3233}"/>
              </a:ext>
            </a:extLst>
          </p:cNvPr>
          <p:cNvSpPr>
            <a:spLocks noGrp="1"/>
          </p:cNvSpPr>
          <p:nvPr>
            <p:ph type="body" idx="1"/>
          </p:nvPr>
        </p:nvSpPr>
        <p:spPr/>
        <p:txBody>
          <a:bodyPr/>
          <a:lstStyle/>
          <a:p>
            <a:r>
              <a:rPr lang="en-US" dirty="0"/>
              <a:t>Develop and refine a research strategy</a:t>
            </a:r>
          </a:p>
          <a:p>
            <a:pPr lvl="1"/>
            <a:r>
              <a:rPr lang="en-US" dirty="0"/>
              <a:t>Establish set of search terms</a:t>
            </a:r>
          </a:p>
          <a:p>
            <a:pPr lvl="1"/>
            <a:r>
              <a:rPr lang="en-US" dirty="0"/>
              <a:t>Identify secondary sources to verify research</a:t>
            </a:r>
          </a:p>
          <a:p>
            <a:pPr lvl="1"/>
            <a:r>
              <a:rPr lang="en-US" dirty="0"/>
              <a:t>Identify chapters in the law that should be checked</a:t>
            </a:r>
          </a:p>
          <a:p>
            <a:pPr lvl="2"/>
            <a:r>
              <a:rPr lang="en-US" dirty="0"/>
              <a:t>E.g., for a project on distracted driving, chapters on motor vehicles should be checked</a:t>
            </a:r>
          </a:p>
          <a:p>
            <a:r>
              <a:rPr lang="en-US" dirty="0"/>
              <a:t>Identify errors in original research</a:t>
            </a:r>
          </a:p>
          <a:p>
            <a:r>
              <a:rPr lang="en-US" dirty="0"/>
              <a:t>Ensure all relevant law is identified</a:t>
            </a:r>
          </a:p>
          <a:p>
            <a:pPr lvl="1"/>
            <a:r>
              <a:rPr lang="en-US" dirty="0"/>
              <a:t>Laws can be included or excluded based on scope</a:t>
            </a:r>
          </a:p>
        </p:txBody>
      </p:sp>
    </p:spTree>
    <p:extLst>
      <p:ext uri="{BB962C8B-B14F-4D97-AF65-F5344CB8AC3E}">
        <p14:creationId xmlns:p14="http://schemas.microsoft.com/office/powerpoint/2010/main" val="135830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D11B2-C6BB-764F-8D90-6AD94DA245E4}"/>
              </a:ext>
            </a:extLst>
          </p:cNvPr>
          <p:cNvSpPr>
            <a:spLocks noGrp="1"/>
          </p:cNvSpPr>
          <p:nvPr>
            <p:ph type="title"/>
          </p:nvPr>
        </p:nvSpPr>
        <p:spPr/>
        <p:txBody>
          <a:bodyPr/>
          <a:lstStyle/>
          <a:p>
            <a:r>
              <a:rPr lang="en-US" dirty="0"/>
              <a:t>Steps in redundant research</a:t>
            </a:r>
          </a:p>
        </p:txBody>
      </p:sp>
      <p:graphicFrame>
        <p:nvGraphicFramePr>
          <p:cNvPr id="6" name="Diagram 5">
            <a:extLst>
              <a:ext uri="{FF2B5EF4-FFF2-40B4-BE49-F238E27FC236}">
                <a16:creationId xmlns:a16="http://schemas.microsoft.com/office/drawing/2014/main" id="{5F2D5FCA-760A-A740-BA57-F5849557723D}"/>
              </a:ext>
            </a:extLst>
          </p:cNvPr>
          <p:cNvGraphicFramePr/>
          <p:nvPr>
            <p:extLst>
              <p:ext uri="{D42A27DB-BD31-4B8C-83A1-F6EECF244321}">
                <p14:modId xmlns:p14="http://schemas.microsoft.com/office/powerpoint/2010/main" val="1236800969"/>
              </p:ext>
            </p:extLst>
          </p:nvPr>
        </p:nvGraphicFramePr>
        <p:xfrm>
          <a:off x="1762715" y="985520"/>
          <a:ext cx="5618570" cy="37756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7016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3EF87-DD00-724B-9DC4-21ACCC5337A5}"/>
              </a:ext>
            </a:extLst>
          </p:cNvPr>
          <p:cNvSpPr>
            <a:spLocks noGrp="1"/>
          </p:cNvSpPr>
          <p:nvPr>
            <p:ph type="title"/>
          </p:nvPr>
        </p:nvSpPr>
        <p:spPr/>
        <p:txBody>
          <a:bodyPr/>
          <a:lstStyle/>
          <a:p>
            <a:r>
              <a:rPr lang="en-US" dirty="0"/>
              <a:t>1. Assigning redundant research</a:t>
            </a:r>
          </a:p>
        </p:txBody>
      </p:sp>
      <p:sp>
        <p:nvSpPr>
          <p:cNvPr id="3" name="Text Placeholder 2">
            <a:extLst>
              <a:ext uri="{FF2B5EF4-FFF2-40B4-BE49-F238E27FC236}">
                <a16:creationId xmlns:a16="http://schemas.microsoft.com/office/drawing/2014/main" id="{3C42FC72-D0DA-6F4A-8A28-DEFB8D875F75}"/>
              </a:ext>
            </a:extLst>
          </p:cNvPr>
          <p:cNvSpPr>
            <a:spLocks noGrp="1"/>
          </p:cNvSpPr>
          <p:nvPr>
            <p:ph type="body" idx="1"/>
          </p:nvPr>
        </p:nvSpPr>
        <p:spPr/>
        <p:txBody>
          <a:bodyPr/>
          <a:lstStyle/>
          <a:p>
            <a:r>
              <a:rPr lang="en-US" dirty="0"/>
              <a:t>The supervisor assigns 100% redundant research for the first 10 jurisdictions</a:t>
            </a:r>
          </a:p>
          <a:p>
            <a:pPr lvl="1"/>
            <a:r>
              <a:rPr lang="en-US" dirty="0"/>
              <a:t>When the rate of divergence goes below 5%, the supervisor assigns 20% redundant research</a:t>
            </a:r>
          </a:p>
          <a:p>
            <a:pPr lvl="2"/>
            <a:r>
              <a:rPr lang="en-US" dirty="0"/>
              <a:t>The supervisor may assign additional redundant research as needed</a:t>
            </a:r>
          </a:p>
        </p:txBody>
      </p:sp>
    </p:spTree>
    <p:extLst>
      <p:ext uri="{BB962C8B-B14F-4D97-AF65-F5344CB8AC3E}">
        <p14:creationId xmlns:p14="http://schemas.microsoft.com/office/powerpoint/2010/main" val="2317397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DBDBB-A21A-164B-A50A-DE1D7BF14E80}"/>
              </a:ext>
            </a:extLst>
          </p:cNvPr>
          <p:cNvSpPr>
            <a:spLocks noGrp="1"/>
          </p:cNvSpPr>
          <p:nvPr>
            <p:ph type="title"/>
          </p:nvPr>
        </p:nvSpPr>
        <p:spPr/>
        <p:txBody>
          <a:bodyPr/>
          <a:lstStyle/>
          <a:p>
            <a:r>
              <a:rPr lang="en-US" dirty="0"/>
              <a:t>Calculating the rate of divergence</a:t>
            </a:r>
          </a:p>
        </p:txBody>
      </p:sp>
      <p:sp>
        <p:nvSpPr>
          <p:cNvPr id="3" name="Text Placeholder 2">
            <a:extLst>
              <a:ext uri="{FF2B5EF4-FFF2-40B4-BE49-F238E27FC236}">
                <a16:creationId xmlns:a16="http://schemas.microsoft.com/office/drawing/2014/main" id="{61CBF4CF-91D2-6C4E-B5E4-82714DC19F0D}"/>
              </a:ext>
            </a:extLst>
          </p:cNvPr>
          <p:cNvSpPr>
            <a:spLocks noGrp="1"/>
          </p:cNvSpPr>
          <p:nvPr>
            <p:ph type="body" idx="1"/>
          </p:nvPr>
        </p:nvSpPr>
        <p:spPr/>
        <p:txBody>
          <a:bodyPr/>
          <a:lstStyle/>
          <a:p>
            <a:pPr marL="114300" indent="0">
              <a:buNone/>
            </a:pPr>
            <a:r>
              <a:rPr lang="en-US" dirty="0"/>
              <a:t>In order to determine the rate of divergence, the supervisor should add the total number of laws that were collected by both researchers (X) for a batch of jurisdictions, and divide it by the total number of laws collected for a batch of jurisdictions (Y)</a:t>
            </a:r>
          </a:p>
          <a:p>
            <a:r>
              <a:rPr lang="en-US" dirty="0"/>
              <a:t>Rate of divergence = X/Y</a:t>
            </a:r>
          </a:p>
          <a:p>
            <a:r>
              <a:rPr lang="en-US" dirty="0"/>
              <a:t>For example, if the researchers collected the same 96 laws for 10 jurisdictions, and both researchers collected a total of 100 laws for those 10 jurisdictions (4 unique laws collected by one researcher and not the other), the rate of divergence is 4/100, or 4%</a:t>
            </a:r>
          </a:p>
        </p:txBody>
      </p:sp>
    </p:spTree>
    <p:extLst>
      <p:ext uri="{BB962C8B-B14F-4D97-AF65-F5344CB8AC3E}">
        <p14:creationId xmlns:p14="http://schemas.microsoft.com/office/powerpoint/2010/main" val="762833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3" name="Rectangle 2"/>
          <p:cNvSpPr/>
          <p:nvPr/>
        </p:nvSpPr>
        <p:spPr>
          <a:xfrm>
            <a:off x="611733" y="1846001"/>
            <a:ext cx="2262308" cy="705694"/>
          </a:xfrm>
          <a:prstGeom prst="rect">
            <a:avLst/>
          </a:prstGeom>
          <a:solidFill>
            <a:schemeClr val="tx2"/>
          </a:solidFill>
          <a:ln w="25400" cap="flat" cmpd="sng" algn="ctr">
            <a:noFill/>
            <a:prstDash val="solid"/>
          </a:ln>
          <a:effectLst/>
        </p:spPr>
        <p:txBody>
          <a:bodyPr rtlCol="0" anchor="ctr"/>
          <a:lstStyle/>
          <a:p>
            <a:pPr algn="ctr" defTabSz="457189">
              <a:defRPr/>
            </a:pPr>
            <a:r>
              <a:rPr lang="en-US" sz="1800" b="1">
                <a:solidFill>
                  <a:prstClr val="white"/>
                </a:solidFill>
                <a:latin typeface="+mj-lt"/>
              </a:rPr>
              <a:t>Researcher 1</a:t>
            </a:r>
          </a:p>
        </p:txBody>
      </p:sp>
      <p:sp>
        <p:nvSpPr>
          <p:cNvPr id="4" name="Rectangle 3"/>
          <p:cNvSpPr/>
          <p:nvPr/>
        </p:nvSpPr>
        <p:spPr>
          <a:xfrm>
            <a:off x="611733" y="3104811"/>
            <a:ext cx="2262308" cy="705694"/>
          </a:xfrm>
          <a:prstGeom prst="rect">
            <a:avLst/>
          </a:prstGeom>
          <a:solidFill>
            <a:schemeClr val="tx2"/>
          </a:solidFill>
          <a:ln w="25400" cap="flat" cmpd="sng" algn="ctr">
            <a:noFill/>
            <a:prstDash val="solid"/>
          </a:ln>
          <a:effectLst/>
        </p:spPr>
        <p:txBody>
          <a:bodyPr rtlCol="0" anchor="ctr"/>
          <a:lstStyle/>
          <a:p>
            <a:pPr algn="ctr" defTabSz="457189">
              <a:defRPr/>
            </a:pPr>
            <a:r>
              <a:rPr lang="en-US" sz="1800" b="1">
                <a:solidFill>
                  <a:prstClr val="white"/>
                </a:solidFill>
                <a:latin typeface="+mj-lt"/>
              </a:rPr>
              <a:t>Researcher 2</a:t>
            </a:r>
          </a:p>
        </p:txBody>
      </p:sp>
      <p:sp>
        <p:nvSpPr>
          <p:cNvPr id="5" name="Right Arrow 4"/>
          <p:cNvSpPr/>
          <p:nvPr/>
        </p:nvSpPr>
        <p:spPr>
          <a:xfrm>
            <a:off x="3284510" y="1846001"/>
            <a:ext cx="2499304" cy="585250"/>
          </a:xfrm>
          <a:prstGeom prst="rightArrow">
            <a:avLst/>
          </a:prstGeom>
          <a:solidFill>
            <a:srgbClr val="666666"/>
          </a:solidFill>
          <a:ln w="25400" cap="flat" cmpd="sng" algn="ctr">
            <a:noFill/>
            <a:prstDash val="solid"/>
          </a:ln>
          <a:effectLst/>
        </p:spPr>
        <p:txBody>
          <a:bodyPr rtlCol="0" anchor="ctr"/>
          <a:lstStyle/>
          <a:p>
            <a:pPr algn="ctr" defTabSz="457189">
              <a:defRPr/>
            </a:pPr>
            <a:r>
              <a:rPr lang="en-US" sz="1600" b="1" dirty="0">
                <a:solidFill>
                  <a:prstClr val="white"/>
                </a:solidFill>
                <a:latin typeface="+mj-lt"/>
              </a:rPr>
              <a:t>Record citations</a:t>
            </a:r>
          </a:p>
        </p:txBody>
      </p:sp>
      <p:sp>
        <p:nvSpPr>
          <p:cNvPr id="6" name="Oval 5"/>
          <p:cNvSpPr/>
          <p:nvPr/>
        </p:nvSpPr>
        <p:spPr>
          <a:xfrm>
            <a:off x="6287437" y="1394371"/>
            <a:ext cx="1976498" cy="1963352"/>
          </a:xfrm>
          <a:prstGeom prst="ellipse">
            <a:avLst/>
          </a:prstGeom>
          <a:solidFill>
            <a:schemeClr val="accent2">
              <a:alpha val="30000"/>
            </a:schemeClr>
          </a:solidFill>
          <a:ln w="25400" cap="flat" cmpd="sng" algn="ctr">
            <a:noFill/>
            <a:prstDash val="solid"/>
          </a:ln>
          <a:effectLst/>
        </p:spPr>
        <p:txBody>
          <a:bodyPr rtlCol="0" anchor="ctr"/>
          <a:lstStyle/>
          <a:p>
            <a:pPr algn="ctr" defTabSz="457189">
              <a:defRPr/>
            </a:pPr>
            <a:endParaRPr lang="en-US" sz="1800">
              <a:solidFill>
                <a:prstClr val="white"/>
              </a:solidFill>
            </a:endParaRPr>
          </a:p>
        </p:txBody>
      </p:sp>
      <p:sp>
        <p:nvSpPr>
          <p:cNvPr id="7" name="Oval 6"/>
          <p:cNvSpPr/>
          <p:nvPr/>
        </p:nvSpPr>
        <p:spPr>
          <a:xfrm>
            <a:off x="6287437" y="2225368"/>
            <a:ext cx="1976498" cy="1963352"/>
          </a:xfrm>
          <a:prstGeom prst="ellipse">
            <a:avLst/>
          </a:prstGeom>
          <a:solidFill>
            <a:schemeClr val="accent2">
              <a:alpha val="30000"/>
            </a:schemeClr>
          </a:solidFill>
          <a:ln w="25400" cap="flat" cmpd="sng" algn="ctr">
            <a:noFill/>
            <a:prstDash val="solid"/>
          </a:ln>
          <a:effectLst/>
        </p:spPr>
        <p:txBody>
          <a:bodyPr rtlCol="0" anchor="ctr"/>
          <a:lstStyle/>
          <a:p>
            <a:pPr algn="ctr" defTabSz="457189">
              <a:defRPr/>
            </a:pPr>
            <a:endParaRPr lang="en-US" sz="1800">
              <a:solidFill>
                <a:prstClr val="white"/>
              </a:solidFill>
            </a:endParaRPr>
          </a:p>
        </p:txBody>
      </p:sp>
      <p:sp>
        <p:nvSpPr>
          <p:cNvPr id="8" name="TextBox 7"/>
          <p:cNvSpPr txBox="1"/>
          <p:nvPr/>
        </p:nvSpPr>
        <p:spPr>
          <a:xfrm>
            <a:off x="6219046" y="1751497"/>
            <a:ext cx="2113280" cy="338554"/>
          </a:xfrm>
          <a:prstGeom prst="rect">
            <a:avLst/>
          </a:prstGeom>
          <a:noFill/>
        </p:spPr>
        <p:txBody>
          <a:bodyPr wrap="square" rtlCol="0">
            <a:spAutoFit/>
          </a:bodyPr>
          <a:lstStyle/>
          <a:p>
            <a:pPr algn="ctr" defTabSz="457189"/>
            <a:r>
              <a:rPr lang="en-US" sz="1600" b="1">
                <a:solidFill>
                  <a:prstClr val="black"/>
                </a:solidFill>
                <a:latin typeface="+mj-lt"/>
              </a:rPr>
              <a:t>R1 divergences</a:t>
            </a:r>
          </a:p>
        </p:txBody>
      </p:sp>
      <p:sp>
        <p:nvSpPr>
          <p:cNvPr id="9" name="TextBox 8"/>
          <p:cNvSpPr txBox="1"/>
          <p:nvPr/>
        </p:nvSpPr>
        <p:spPr>
          <a:xfrm>
            <a:off x="6489960" y="3441071"/>
            <a:ext cx="1683784" cy="338554"/>
          </a:xfrm>
          <a:prstGeom prst="rect">
            <a:avLst/>
          </a:prstGeom>
          <a:noFill/>
        </p:spPr>
        <p:txBody>
          <a:bodyPr wrap="square" rtlCol="0">
            <a:spAutoFit/>
          </a:bodyPr>
          <a:lstStyle/>
          <a:p>
            <a:pPr algn="ctr" defTabSz="457189"/>
            <a:r>
              <a:rPr lang="en-US" sz="1600" b="1">
                <a:solidFill>
                  <a:prstClr val="black"/>
                </a:solidFill>
                <a:latin typeface="+mj-lt"/>
              </a:rPr>
              <a:t>R2 divergences</a:t>
            </a:r>
          </a:p>
        </p:txBody>
      </p:sp>
      <p:sp>
        <p:nvSpPr>
          <p:cNvPr id="10" name="TextBox 9"/>
          <p:cNvSpPr txBox="1"/>
          <p:nvPr/>
        </p:nvSpPr>
        <p:spPr>
          <a:xfrm>
            <a:off x="6640686" y="2518939"/>
            <a:ext cx="1270000" cy="584775"/>
          </a:xfrm>
          <a:prstGeom prst="rect">
            <a:avLst/>
          </a:prstGeom>
          <a:noFill/>
        </p:spPr>
        <p:txBody>
          <a:bodyPr wrap="square" rtlCol="0">
            <a:spAutoFit/>
          </a:bodyPr>
          <a:lstStyle/>
          <a:p>
            <a:pPr algn="ctr" defTabSz="457189"/>
            <a:r>
              <a:rPr lang="en-US" sz="1600" b="1" dirty="0">
                <a:solidFill>
                  <a:prstClr val="black"/>
                </a:solidFill>
                <a:latin typeface="+mj-lt"/>
              </a:rPr>
              <a:t>Identical laws</a:t>
            </a:r>
          </a:p>
        </p:txBody>
      </p:sp>
      <p:sp>
        <p:nvSpPr>
          <p:cNvPr id="21" name="Right Arrow 20"/>
          <p:cNvSpPr/>
          <p:nvPr/>
        </p:nvSpPr>
        <p:spPr>
          <a:xfrm>
            <a:off x="3284510" y="3139691"/>
            <a:ext cx="2499304" cy="585250"/>
          </a:xfrm>
          <a:prstGeom prst="rightArrow">
            <a:avLst/>
          </a:prstGeom>
          <a:solidFill>
            <a:srgbClr val="666666"/>
          </a:solidFill>
          <a:ln w="25400" cap="flat" cmpd="sng" algn="ctr">
            <a:noFill/>
            <a:prstDash val="solid"/>
          </a:ln>
          <a:effectLst/>
        </p:spPr>
        <p:txBody>
          <a:bodyPr rtlCol="0" anchor="ctr"/>
          <a:lstStyle/>
          <a:p>
            <a:pPr algn="ctr" defTabSz="457189">
              <a:defRPr/>
            </a:pPr>
            <a:r>
              <a:rPr lang="en-US" sz="1600" b="1" dirty="0">
                <a:solidFill>
                  <a:prstClr val="white"/>
                </a:solidFill>
                <a:latin typeface="+mj-lt"/>
              </a:rPr>
              <a:t>Record citations</a:t>
            </a:r>
          </a:p>
        </p:txBody>
      </p:sp>
      <p:sp>
        <p:nvSpPr>
          <p:cNvPr id="12" name="Title 11">
            <a:extLst>
              <a:ext uri="{FF2B5EF4-FFF2-40B4-BE49-F238E27FC236}">
                <a16:creationId xmlns:a16="http://schemas.microsoft.com/office/drawing/2014/main" id="{783D01FE-7D60-2F44-8B46-BF7691369D1F}"/>
              </a:ext>
            </a:extLst>
          </p:cNvPr>
          <p:cNvSpPr>
            <a:spLocks noGrp="1"/>
          </p:cNvSpPr>
          <p:nvPr>
            <p:ph type="title"/>
          </p:nvPr>
        </p:nvSpPr>
        <p:spPr/>
        <p:txBody>
          <a:bodyPr/>
          <a:lstStyle/>
          <a:p>
            <a:r>
              <a:rPr lang="en-US" dirty="0"/>
              <a:t>2. Two researchers complete research for five jurisdictions each</a:t>
            </a:r>
          </a:p>
        </p:txBody>
      </p:sp>
    </p:spTree>
    <p:extLst>
      <p:ext uri="{BB962C8B-B14F-4D97-AF65-F5344CB8AC3E}">
        <p14:creationId xmlns:p14="http://schemas.microsoft.com/office/powerpoint/2010/main" val="5005047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gtEl>
                                      </p:cBhvr>
                                    </p:animEffect>
                                    <p:animScale>
                                      <p:cBhvr>
                                        <p:cTn id="7" dur="250" autoRev="1" fill="hold"/>
                                        <p:tgtEl>
                                          <p:spTgt spid="3"/>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4"/>
                                        </p:tgtEl>
                                      </p:cBhvr>
                                    </p:animEffect>
                                    <p:animScale>
                                      <p:cBhvr>
                                        <p:cTn id="10" dur="250" autoRev="1" fill="hold"/>
                                        <p:tgtEl>
                                          <p:spTgt spid="4"/>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grpId="0" nodeType="clickEffect">
                                  <p:stCondLst>
                                    <p:cond delay="0"/>
                                  </p:stCondLst>
                                  <p:childTnLst>
                                    <p:animEffect transition="out" filter="fade">
                                      <p:cBhvr>
                                        <p:cTn id="14" dur="500" tmFilter="0, 0; .2, .5; .8, .5; 1, 0"/>
                                        <p:tgtEl>
                                          <p:spTgt spid="5"/>
                                        </p:tgtEl>
                                      </p:cBhvr>
                                    </p:animEffect>
                                    <p:animScale>
                                      <p:cBhvr>
                                        <p:cTn id="15" dur="250" autoRev="1" fill="hold"/>
                                        <p:tgtEl>
                                          <p:spTgt spid="5"/>
                                        </p:tgtEl>
                                      </p:cBhvr>
                                      <p:by x="105000" y="105000"/>
                                    </p:animScale>
                                  </p:childTnLst>
                                </p:cTn>
                              </p:par>
                              <p:par>
                                <p:cTn id="16" presetID="26" presetClass="emph" presetSubtype="0" fill="hold" grpId="0" nodeType="withEffect">
                                  <p:stCondLst>
                                    <p:cond delay="0"/>
                                  </p:stCondLst>
                                  <p:childTnLst>
                                    <p:animEffect transition="out" filter="fade">
                                      <p:cBhvr>
                                        <p:cTn id="17" dur="500" tmFilter="0, 0; .2, .5; .8, .5; 1, 0"/>
                                        <p:tgtEl>
                                          <p:spTgt spid="21"/>
                                        </p:tgtEl>
                                      </p:cBhvr>
                                    </p:animEffect>
                                    <p:animScale>
                                      <p:cBhvr>
                                        <p:cTn id="18" dur="250" autoRev="1" fill="hold"/>
                                        <p:tgtEl>
                                          <p:spTgt spid="21"/>
                                        </p:tgtEl>
                                      </p:cBhvr>
                                      <p:by x="105000" y="105000"/>
                                    </p:animScale>
                                  </p:childTnLst>
                                </p:cTn>
                              </p:par>
                            </p:childTnLst>
                          </p:cTn>
                        </p:par>
                      </p:childTnLst>
                    </p:cTn>
                  </p:par>
                  <p:par>
                    <p:cTn id="19" fill="hold">
                      <p:stCondLst>
                        <p:cond delay="indefinite"/>
                      </p:stCondLst>
                      <p:childTnLst>
                        <p:par>
                          <p:cTn id="20" fill="hold">
                            <p:stCondLst>
                              <p:cond delay="0"/>
                            </p:stCondLst>
                            <p:childTnLst>
                              <p:par>
                                <p:cTn id="21" presetID="26" presetClass="emph" presetSubtype="0" fill="hold" grpId="0" nodeType="clickEffect">
                                  <p:stCondLst>
                                    <p:cond delay="0"/>
                                  </p:stCondLst>
                                  <p:childTnLst>
                                    <p:animEffect transition="out" filter="fade">
                                      <p:cBhvr>
                                        <p:cTn id="22" dur="500" tmFilter="0, 0; .2, .5; .8, .5; 1, 0"/>
                                        <p:tgtEl>
                                          <p:spTgt spid="6"/>
                                        </p:tgtEl>
                                      </p:cBhvr>
                                    </p:animEffect>
                                    <p:animScale>
                                      <p:cBhvr>
                                        <p:cTn id="23" dur="250" autoRev="1" fill="hold"/>
                                        <p:tgtEl>
                                          <p:spTgt spid="6"/>
                                        </p:tgtEl>
                                      </p:cBhvr>
                                      <p:by x="105000" y="105000"/>
                                    </p:animScale>
                                  </p:childTnLst>
                                </p:cTn>
                              </p:par>
                              <p:par>
                                <p:cTn id="24" presetID="26" presetClass="emph" presetSubtype="0" fill="hold" grpId="0" nodeType="withEffect">
                                  <p:stCondLst>
                                    <p:cond delay="0"/>
                                  </p:stCondLst>
                                  <p:childTnLst>
                                    <p:animEffect transition="out" filter="fade">
                                      <p:cBhvr>
                                        <p:cTn id="25" dur="500" tmFilter="0, 0; .2, .5; .8, .5; 1, 0"/>
                                        <p:tgtEl>
                                          <p:spTgt spid="7"/>
                                        </p:tgtEl>
                                      </p:cBhvr>
                                    </p:animEffect>
                                    <p:animScale>
                                      <p:cBhvr>
                                        <p:cTn id="26" dur="250" autoRev="1" fill="hold"/>
                                        <p:tgtEl>
                                          <p:spTgt spid="7"/>
                                        </p:tgtEl>
                                      </p:cBhvr>
                                      <p:by x="105000" y="105000"/>
                                    </p:animScale>
                                  </p:childTnLst>
                                </p:cTn>
                              </p:par>
                            </p:childTnLst>
                          </p:cTn>
                        </p:par>
                      </p:childTnLst>
                    </p:cTn>
                  </p:par>
                  <p:par>
                    <p:cTn id="27" fill="hold">
                      <p:stCondLst>
                        <p:cond delay="indefinite"/>
                      </p:stCondLst>
                      <p:childTnLst>
                        <p:par>
                          <p:cTn id="28" fill="hold">
                            <p:stCondLst>
                              <p:cond delay="0"/>
                            </p:stCondLst>
                            <p:childTnLst>
                              <p:par>
                                <p:cTn id="29" presetID="27" presetClass="emph" presetSubtype="0" fill="remove" grpId="0" nodeType="clickEffect">
                                  <p:stCondLst>
                                    <p:cond delay="0"/>
                                  </p:stCondLst>
                                  <p:childTnLst>
                                    <p:animClr clrSpc="rgb" dir="cw">
                                      <p:cBhvr override="childStyle">
                                        <p:cTn id="30" dur="250" autoRev="1" fill="remove"/>
                                        <p:tgtEl>
                                          <p:spTgt spid="10"/>
                                        </p:tgtEl>
                                        <p:attrNameLst>
                                          <p:attrName>style.color</p:attrName>
                                        </p:attrNameLst>
                                      </p:cBhvr>
                                      <p:to>
                                        <a:schemeClr val="bg1"/>
                                      </p:to>
                                    </p:animClr>
                                    <p:animClr clrSpc="rgb" dir="cw">
                                      <p:cBhvr>
                                        <p:cTn id="31" dur="250" autoRev="1" fill="remove"/>
                                        <p:tgtEl>
                                          <p:spTgt spid="10"/>
                                        </p:tgtEl>
                                        <p:attrNameLst>
                                          <p:attrName>fillcolor</p:attrName>
                                        </p:attrNameLst>
                                      </p:cBhvr>
                                      <p:to>
                                        <a:schemeClr val="bg1"/>
                                      </p:to>
                                    </p:animClr>
                                    <p:set>
                                      <p:cBhvr>
                                        <p:cTn id="32" dur="250" autoRev="1" fill="remove"/>
                                        <p:tgtEl>
                                          <p:spTgt spid="10"/>
                                        </p:tgtEl>
                                        <p:attrNameLst>
                                          <p:attrName>fill.type</p:attrName>
                                        </p:attrNameLst>
                                      </p:cBhvr>
                                      <p:to>
                                        <p:strVal val="solid"/>
                                      </p:to>
                                    </p:set>
                                    <p:set>
                                      <p:cBhvr>
                                        <p:cTn id="33" dur="250" autoRev="1" fill="remove"/>
                                        <p:tgtEl>
                                          <p:spTgt spid="1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10" grpId="0"/>
      <p:bldP spid="21" grpId="0" animBg="1"/>
    </p:bldLst>
  </p:timing>
</p:sld>
</file>

<file path=ppt/theme/theme1.xml><?xml version="1.0" encoding="utf-8"?>
<a:theme xmlns:a="http://schemas.openxmlformats.org/drawingml/2006/main" name="Temple University">
  <a:themeElements>
    <a:clrScheme name="CPHLR">
      <a:dk1>
        <a:srgbClr val="000000"/>
      </a:dk1>
      <a:lt1>
        <a:sysClr val="window" lastClr="FFFFFF"/>
      </a:lt1>
      <a:dk2>
        <a:srgbClr val="9D2235"/>
      </a:dk2>
      <a:lt2>
        <a:srgbClr val="E4E2DB"/>
      </a:lt2>
      <a:accent1>
        <a:srgbClr val="D22730"/>
      </a:accent1>
      <a:accent2>
        <a:srgbClr val="EAAA00"/>
      </a:accent2>
      <a:accent3>
        <a:srgbClr val="D1E2EC"/>
      </a:accent3>
      <a:accent4>
        <a:srgbClr val="CEB888"/>
      </a:accent4>
      <a:accent5>
        <a:srgbClr val="9A7E40"/>
      </a:accent5>
      <a:accent6>
        <a:srgbClr val="001E62"/>
      </a:accent6>
      <a:hlink>
        <a:srgbClr val="9D2235"/>
      </a:hlink>
      <a:folHlink>
        <a:srgbClr val="9D2235"/>
      </a:folHlink>
    </a:clrScheme>
    <a:fontScheme name="Custom 1">
      <a:majorFont>
        <a:latin typeface="Roboto Condense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ple University __ Presentation Template  May 2019 [Read-Only]" id="{6368B027-36AF-43CF-8CD3-5B833EE24CB6}" vid="{A39FD72F-5173-413C-851D-FF5B286A9AB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616D9E501449E45B5F0911387805FB7" ma:contentTypeVersion="12" ma:contentTypeDescription="Create a new document." ma:contentTypeScope="" ma:versionID="b59fd36a3f74b4aa4eb5b4db9fe96712">
  <xsd:schema xmlns:xsd="http://www.w3.org/2001/XMLSchema" xmlns:xs="http://www.w3.org/2001/XMLSchema" xmlns:p="http://schemas.microsoft.com/office/2006/metadata/properties" xmlns:ns2="4f35ebbe-96a3-452c-9ad6-c433b66b3b7c" xmlns:ns3="d63cf58d-1ce7-4a91-a7fe-a31275f51f57" targetNamespace="http://schemas.microsoft.com/office/2006/metadata/properties" ma:root="true" ma:fieldsID="26552797bc1e2ea79f2a9fcd1de593f4" ns2:_="" ns3:_="">
    <xsd:import namespace="4f35ebbe-96a3-452c-9ad6-c433b66b3b7c"/>
    <xsd:import namespace="d63cf58d-1ce7-4a91-a7fe-a31275f51f5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35ebbe-96a3-452c-9ad6-c433b66b3b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3cf58d-1ce7-4a91-a7fe-a31275f51f5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4f35ebbe-96a3-452c-9ad6-c433b66b3b7c" xsi:nil="true"/>
  </documentManagement>
</p:properties>
</file>

<file path=customXml/itemProps1.xml><?xml version="1.0" encoding="utf-8"?>
<ds:datastoreItem xmlns:ds="http://schemas.openxmlformats.org/officeDocument/2006/customXml" ds:itemID="{DC29D897-3762-4533-96CB-F6FFCD0FB03E}">
  <ds:schemaRefs>
    <ds:schemaRef ds:uri="http://schemas.microsoft.com/sharepoint/v3/contenttype/forms"/>
  </ds:schemaRefs>
</ds:datastoreItem>
</file>

<file path=customXml/itemProps2.xml><?xml version="1.0" encoding="utf-8"?>
<ds:datastoreItem xmlns:ds="http://schemas.openxmlformats.org/officeDocument/2006/customXml" ds:itemID="{AA33FC72-03F6-42C0-8BD2-D9989AFBDF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35ebbe-96a3-452c-9ad6-c433b66b3b7c"/>
    <ds:schemaRef ds:uri="d63cf58d-1ce7-4a91-a7fe-a31275f51f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0EC1EE3-43A7-4EF7-961C-C2F2CBEA0643}">
  <ds:schemaRefs>
    <ds:schemaRef ds:uri="http://schemas.microsoft.com/office/2006/metadata/properties"/>
    <ds:schemaRef ds:uri="http://schemas.microsoft.com/office/infopath/2007/PartnerControls"/>
    <ds:schemaRef ds:uri="4f35ebbe-96a3-452c-9ad6-c433b66b3b7c"/>
  </ds:schemaRefs>
</ds:datastoreItem>
</file>

<file path=docProps/app.xml><?xml version="1.0" encoding="utf-8"?>
<Properties xmlns="http://schemas.openxmlformats.org/officeDocument/2006/extended-properties" xmlns:vt="http://schemas.openxmlformats.org/officeDocument/2006/docPropsVTypes">
  <Template>Temple University CPHLR __ Presentation Template May 2019</Template>
  <TotalTime>383</TotalTime>
  <Words>1949</Words>
  <Application>Microsoft Macintosh PowerPoint</Application>
  <PresentationFormat>On-screen Show (16:9)</PresentationFormat>
  <Paragraphs>167</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Roboto</vt:lpstr>
      <vt:lpstr>Roboto Condensed</vt:lpstr>
      <vt:lpstr>Oswald</vt:lpstr>
      <vt:lpstr>Roboto Medium</vt:lpstr>
      <vt:lpstr>Temple University</vt:lpstr>
      <vt:lpstr>Quality Control</vt:lpstr>
      <vt:lpstr>Learning objectives</vt:lpstr>
      <vt:lpstr>Checking original research</vt:lpstr>
      <vt:lpstr>Defining “redundant research”</vt:lpstr>
      <vt:lpstr>Goals of redundant research</vt:lpstr>
      <vt:lpstr>Steps in redundant research</vt:lpstr>
      <vt:lpstr>1. Assigning redundant research</vt:lpstr>
      <vt:lpstr>Calculating the rate of divergence</vt:lpstr>
      <vt:lpstr>2. Two researchers complete research for five jurisdictions each</vt:lpstr>
      <vt:lpstr>3. Supervisor compares and reviews citations of relevant laws</vt:lpstr>
      <vt:lpstr>4. Resolving divergences</vt:lpstr>
      <vt:lpstr>Overview of the redundant research process</vt:lpstr>
      <vt:lpstr>Summary</vt:lpstr>
      <vt:lpstr>PowerPoint Presentation</vt:lpstr>
    </vt:vector>
  </TitlesOfParts>
  <Company>Temple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Title</dc:title>
  <dc:creator>Bethany R Saxon</dc:creator>
  <cp:lastModifiedBy>Hope Holroyd</cp:lastModifiedBy>
  <cp:revision>16</cp:revision>
  <dcterms:created xsi:type="dcterms:W3CDTF">2021-04-22T16:43:57Z</dcterms:created>
  <dcterms:modified xsi:type="dcterms:W3CDTF">2022-02-22T19:37:30Z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0x0101003616D9E501449E45B5F0911387805FB7</vt:lpwstr>
  </property>
  <property fmtid="{D5CDD505-2E9C-101B-9397-08002B2CF9AE}" pid="3" name="Order">
    <vt:r8>600</vt:r8>
  </property>
  <property fmtid="{D5CDD505-2E9C-101B-9397-08002B2CF9AE}" pid="4" name="ComplianceAssetId">
    <vt:lpwstr/>
  </property>
  <property fmtid="{D5CDD505-2E9C-101B-9397-08002B2CF9AE}" pid="5" name="_ExtendedDescription">
    <vt:lpwstr/>
  </property>
  <property fmtid="{D5CDD505-2E9C-101B-9397-08002B2CF9AE}" pid="6" name="_SourceUrl">
    <vt:lpwstr/>
  </property>
  <property fmtid="{D5CDD505-2E9C-101B-9397-08002B2CF9AE}" pid="7" name="_SharedFileIndex">
    <vt:lpwstr/>
  </property>
</Properties>
</file>