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4"/>
  </p:sldMasterIdLst>
  <p:notesMasterIdLst>
    <p:notesMasterId r:id="rId31"/>
  </p:notesMasterIdLst>
  <p:sldIdLst>
    <p:sldId id="256" r:id="rId5"/>
    <p:sldId id="268" r:id="rId6"/>
    <p:sldId id="269" r:id="rId7"/>
    <p:sldId id="270" r:id="rId8"/>
    <p:sldId id="271" r:id="rId9"/>
    <p:sldId id="272" r:id="rId10"/>
    <p:sldId id="831" r:id="rId11"/>
    <p:sldId id="832" r:id="rId12"/>
    <p:sldId id="833" r:id="rId13"/>
    <p:sldId id="834" r:id="rId14"/>
    <p:sldId id="835" r:id="rId15"/>
    <p:sldId id="836" r:id="rId16"/>
    <p:sldId id="837" r:id="rId17"/>
    <p:sldId id="838" r:id="rId18"/>
    <p:sldId id="839" r:id="rId19"/>
    <p:sldId id="840" r:id="rId20"/>
    <p:sldId id="841" r:id="rId21"/>
    <p:sldId id="842" r:id="rId22"/>
    <p:sldId id="843" r:id="rId23"/>
    <p:sldId id="472" r:id="rId24"/>
    <p:sldId id="845" r:id="rId25"/>
    <p:sldId id="846" r:id="rId26"/>
    <p:sldId id="848" r:id="rId27"/>
    <p:sldId id="849" r:id="rId28"/>
    <p:sldId id="850" r:id="rId29"/>
    <p:sldId id="267" r:id="rId30"/>
  </p:sldIdLst>
  <p:sldSz cx="9144000" cy="5143500" type="screen16x9"/>
  <p:notesSz cx="6858000" cy="9144000"/>
  <p:embeddedFontLst>
    <p:embeddedFont>
      <p:font typeface="Oswald" pitchFamily="2" charset="77"/>
      <p:regular r:id="rId32"/>
      <p:bold r:id="rId33"/>
    </p:embeddedFont>
    <p:embeddedFont>
      <p:font typeface="Roboto" panose="02000000000000000000" pitchFamily="2" charset="0"/>
      <p:regular r:id="rId34"/>
      <p:bold r:id="rId35"/>
      <p:italic r:id="rId36"/>
      <p:boldItalic r:id="rId37"/>
    </p:embeddedFont>
    <p:embeddedFont>
      <p:font typeface="Roboto Condensed" panose="02000000000000000000" pitchFamily="2" charset="0"/>
      <p:regular r:id="rId38"/>
      <p:bold r:id="rId39"/>
      <p:italic r:id="rId40"/>
      <p:boldItalic r:id="rId41"/>
    </p:embeddedFont>
    <p:embeddedFont>
      <p:font typeface="Roboto Medium" panose="020000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86751"/>
  </p:normalViewPr>
  <p:slideViewPr>
    <p:cSldViewPr snapToGrid="0" snapToObjects="1">
      <p:cViewPr varScale="1">
        <p:scale>
          <a:sx n="144" d="100"/>
          <a:sy n="144" d="100"/>
        </p:scale>
        <p:origin x="113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08CF7E-C2A9-4CE8-B494-1EDD07E9DDAC}"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5FF453DC-5B13-40B9-8EAC-4B900E1FE0C9}">
      <dgm:prSet phldrT="[Text]" custT="1"/>
      <dgm:spPr>
        <a:xfrm rot="10800000">
          <a:off x="0" y="131"/>
          <a:ext cx="4848225" cy="660086"/>
        </a:xfrm>
        <a:prstGeom prst="upArrowCallout">
          <a:avLst/>
        </a:prstGeom>
        <a:solidFill>
          <a:schemeClr val="tx2"/>
        </a:solidFill>
      </dgm:spPr>
      <dgm:t>
        <a:bodyPr/>
        <a:lstStyle/>
        <a:p>
          <a:r>
            <a:rPr lang="en-US" sz="1200" b="1">
              <a:latin typeface="+mj-lt"/>
              <a:ea typeface="+mn-ea"/>
              <a:cs typeface="Arial" panose="020B0604020202020204" pitchFamily="34" charset="0"/>
            </a:rPr>
            <a:t>1</a:t>
          </a:r>
          <a:endParaRPr lang="en-US" sz="1200" b="1" dirty="0">
            <a:latin typeface="+mj-lt"/>
            <a:ea typeface="+mn-ea"/>
            <a:cs typeface="Arial" panose="020B0604020202020204" pitchFamily="34" charset="0"/>
          </a:endParaRPr>
        </a:p>
      </dgm:t>
    </dgm:pt>
    <dgm:pt modelId="{47382BD4-0946-4CC4-97C5-F73C949E9C89}" type="parTrans" cxnId="{5FBFF287-88A7-4398-8A5F-F762F7AC1682}">
      <dgm:prSet/>
      <dgm:spPr/>
      <dgm:t>
        <a:bodyPr/>
        <a:lstStyle/>
        <a:p>
          <a:endParaRPr lang="en-US" sz="1400" b="1">
            <a:latin typeface="+mj-lt"/>
          </a:endParaRPr>
        </a:p>
      </dgm:t>
    </dgm:pt>
    <dgm:pt modelId="{2C3E8C25-8DEC-4F6B-81D8-C0C544A2D44E}" type="sibTrans" cxnId="{5FBFF287-88A7-4398-8A5F-F762F7AC1682}">
      <dgm:prSet/>
      <dgm:spPr/>
      <dgm:t>
        <a:bodyPr/>
        <a:lstStyle/>
        <a:p>
          <a:endParaRPr lang="en-US" sz="1400" b="1">
            <a:latin typeface="+mj-lt"/>
          </a:endParaRPr>
        </a:p>
      </dgm:t>
    </dgm:pt>
    <dgm:pt modelId="{C2205B9B-38BA-4630-84F9-BF5A20FBC892}">
      <dgm:prSet phldrT="[Text]" custT="1"/>
      <dgm:spPr>
        <a:xfrm>
          <a:off x="0" y="231821"/>
          <a:ext cx="4848225" cy="197365"/>
        </a:xfrm>
        <a:prstGeom prst="rect">
          <a:avLst/>
        </a:prstGeom>
        <a:solidFill>
          <a:schemeClr val="tx2">
            <a:lumMod val="20000"/>
            <a:lumOff val="80000"/>
            <a:alpha val="90000"/>
          </a:schemeClr>
        </a:solidFill>
        <a:ln>
          <a:noFill/>
        </a:ln>
      </dgm:spPr>
      <dgm:t>
        <a:bodyPr/>
        <a:lstStyle/>
        <a:p>
          <a:r>
            <a:rPr lang="en-US" sz="1200" b="1">
              <a:latin typeface="+mj-lt"/>
              <a:ea typeface="+mn-ea"/>
              <a:cs typeface="Arial" panose="020B0604020202020204" pitchFamily="34" charset="0"/>
            </a:rPr>
            <a:t>Search for updates</a:t>
          </a:r>
          <a:endParaRPr lang="en-US" sz="1200" b="1" dirty="0">
            <a:latin typeface="+mj-lt"/>
            <a:ea typeface="+mn-ea"/>
            <a:cs typeface="Arial" panose="020B0604020202020204" pitchFamily="34" charset="0"/>
          </a:endParaRPr>
        </a:p>
      </dgm:t>
    </dgm:pt>
    <dgm:pt modelId="{4387BE40-758D-4186-9405-D0DAAD582AC4}" type="parTrans" cxnId="{CAAE5D23-9E07-40EE-95FB-8652C760766A}">
      <dgm:prSet/>
      <dgm:spPr/>
      <dgm:t>
        <a:bodyPr/>
        <a:lstStyle/>
        <a:p>
          <a:endParaRPr lang="en-US" sz="1400" b="1">
            <a:latin typeface="+mj-lt"/>
          </a:endParaRPr>
        </a:p>
      </dgm:t>
    </dgm:pt>
    <dgm:pt modelId="{04B9C310-1C06-49F2-8DF2-558B7F7E55CC}" type="sibTrans" cxnId="{CAAE5D23-9E07-40EE-95FB-8652C760766A}">
      <dgm:prSet/>
      <dgm:spPr/>
      <dgm:t>
        <a:bodyPr/>
        <a:lstStyle/>
        <a:p>
          <a:endParaRPr lang="en-US" sz="1400" b="1">
            <a:latin typeface="+mj-lt"/>
          </a:endParaRPr>
        </a:p>
      </dgm:t>
    </dgm:pt>
    <dgm:pt modelId="{6D7D259C-5829-4820-A98E-AEAC5455F073}">
      <dgm:prSet phldrT="[Text]" custT="1"/>
      <dgm:spPr>
        <a:xfrm rot="10800000">
          <a:off x="0" y="653780"/>
          <a:ext cx="4848225" cy="660086"/>
        </a:xfrm>
        <a:prstGeom prst="upArrowCallout">
          <a:avLst/>
        </a:prstGeom>
        <a:solidFill>
          <a:schemeClr val="accent5"/>
        </a:solidFill>
        <a:ln>
          <a:noFill/>
        </a:ln>
      </dgm:spPr>
      <dgm:t>
        <a:bodyPr/>
        <a:lstStyle/>
        <a:p>
          <a:r>
            <a:rPr lang="en-US" sz="1200" b="1">
              <a:latin typeface="+mj-lt"/>
              <a:ea typeface="+mn-ea"/>
              <a:cs typeface="Arial" panose="020B0604020202020204" pitchFamily="34" charset="0"/>
            </a:rPr>
            <a:t>2</a:t>
          </a:r>
          <a:endParaRPr lang="en-US" sz="1200" b="1" dirty="0">
            <a:latin typeface="+mj-lt"/>
            <a:ea typeface="+mn-ea"/>
            <a:cs typeface="Arial" panose="020B0604020202020204" pitchFamily="34" charset="0"/>
          </a:endParaRPr>
        </a:p>
      </dgm:t>
    </dgm:pt>
    <dgm:pt modelId="{0A4B8D41-DF18-4C0A-8D69-32E1B9B84C4F}" type="parTrans" cxnId="{0C4A1F24-8A93-4FAE-8C7F-042A3187F3AE}">
      <dgm:prSet/>
      <dgm:spPr/>
      <dgm:t>
        <a:bodyPr/>
        <a:lstStyle/>
        <a:p>
          <a:endParaRPr lang="en-US" sz="1400" b="1">
            <a:latin typeface="+mj-lt"/>
          </a:endParaRPr>
        </a:p>
      </dgm:t>
    </dgm:pt>
    <dgm:pt modelId="{7E6F1846-F02F-47CC-B194-177577792185}" type="sibTrans" cxnId="{0C4A1F24-8A93-4FAE-8C7F-042A3187F3AE}">
      <dgm:prSet/>
      <dgm:spPr/>
      <dgm:t>
        <a:bodyPr/>
        <a:lstStyle/>
        <a:p>
          <a:endParaRPr lang="en-US" sz="1400" b="1">
            <a:latin typeface="+mj-lt"/>
          </a:endParaRPr>
        </a:p>
      </dgm:t>
    </dgm:pt>
    <dgm:pt modelId="{0CF64C36-05BD-4FC4-A614-71ED4A4B3251}">
      <dgm:prSet phldrT="[Text]" custT="1"/>
      <dgm:spPr>
        <a:xfrm>
          <a:off x="0" y="885470"/>
          <a:ext cx="4848225" cy="197365"/>
        </a:xfrm>
        <a:prstGeom prst="rect">
          <a:avLst/>
        </a:prstGeom>
        <a:solidFill>
          <a:schemeClr val="accent5">
            <a:lumMod val="20000"/>
            <a:lumOff val="80000"/>
            <a:alpha val="90000"/>
          </a:schemeClr>
        </a:solidFill>
        <a:ln>
          <a:noFill/>
        </a:ln>
      </dgm:spPr>
      <dgm:t>
        <a:bodyPr/>
        <a:lstStyle/>
        <a:p>
          <a:r>
            <a:rPr lang="en-US" sz="1200" b="1">
              <a:latin typeface="+mj-lt"/>
              <a:ea typeface="+mn-ea"/>
              <a:cs typeface="Arial" panose="020B0604020202020204" pitchFamily="34" charset="0"/>
            </a:rPr>
            <a:t>Collect the law</a:t>
          </a:r>
          <a:endParaRPr lang="en-US" sz="1200" b="1" dirty="0">
            <a:latin typeface="+mj-lt"/>
            <a:ea typeface="+mn-ea"/>
            <a:cs typeface="Arial" panose="020B0604020202020204" pitchFamily="34" charset="0"/>
          </a:endParaRPr>
        </a:p>
      </dgm:t>
    </dgm:pt>
    <dgm:pt modelId="{816184CB-99B5-4185-9BD5-B50E45CF63AA}" type="parTrans" cxnId="{4A1F8C37-360B-4A3D-8B68-22894279F6B1}">
      <dgm:prSet/>
      <dgm:spPr/>
      <dgm:t>
        <a:bodyPr/>
        <a:lstStyle/>
        <a:p>
          <a:endParaRPr lang="en-US" sz="1400" b="1">
            <a:latin typeface="+mj-lt"/>
          </a:endParaRPr>
        </a:p>
      </dgm:t>
    </dgm:pt>
    <dgm:pt modelId="{BBC0CE5E-2E4C-4A9C-AB20-FACE0B688CFE}" type="sibTrans" cxnId="{4A1F8C37-360B-4A3D-8B68-22894279F6B1}">
      <dgm:prSet/>
      <dgm:spPr/>
      <dgm:t>
        <a:bodyPr/>
        <a:lstStyle/>
        <a:p>
          <a:endParaRPr lang="en-US" sz="1400" b="1">
            <a:latin typeface="+mj-lt"/>
          </a:endParaRPr>
        </a:p>
      </dgm:t>
    </dgm:pt>
    <dgm:pt modelId="{7185FA28-DAE7-4A47-B967-16A8625BC59D}">
      <dgm:prSet phldrT="[Text]" custT="1"/>
      <dgm:spPr>
        <a:xfrm rot="10800000">
          <a:off x="0" y="1307428"/>
          <a:ext cx="4848225" cy="660086"/>
        </a:xfrm>
        <a:prstGeom prst="upArrowCallout">
          <a:avLst/>
        </a:prstGeom>
        <a:solidFill>
          <a:schemeClr val="accent4"/>
        </a:solidFill>
      </dgm:spPr>
      <dgm:t>
        <a:bodyPr/>
        <a:lstStyle/>
        <a:p>
          <a:r>
            <a:rPr lang="en-US" sz="1200" b="1">
              <a:latin typeface="+mj-lt"/>
              <a:ea typeface="+mn-ea"/>
              <a:cs typeface="Arial" panose="020B0604020202020204" pitchFamily="34" charset="0"/>
            </a:rPr>
            <a:t>3</a:t>
          </a:r>
          <a:endParaRPr lang="en-US" sz="1200" b="1" dirty="0">
            <a:latin typeface="+mj-lt"/>
            <a:ea typeface="+mn-ea"/>
            <a:cs typeface="Arial" panose="020B0604020202020204" pitchFamily="34" charset="0"/>
          </a:endParaRPr>
        </a:p>
      </dgm:t>
    </dgm:pt>
    <dgm:pt modelId="{5D4D29F9-15B3-4E81-B09C-DE9FC1DED36F}" type="parTrans" cxnId="{E1F5DB44-DC90-418E-AA04-9D0401D2B665}">
      <dgm:prSet/>
      <dgm:spPr/>
      <dgm:t>
        <a:bodyPr/>
        <a:lstStyle/>
        <a:p>
          <a:endParaRPr lang="en-US" sz="1400" b="1">
            <a:latin typeface="+mj-lt"/>
          </a:endParaRPr>
        </a:p>
      </dgm:t>
    </dgm:pt>
    <dgm:pt modelId="{340A3E26-04B6-47F7-A385-9EAEB34020DA}" type="sibTrans" cxnId="{E1F5DB44-DC90-418E-AA04-9D0401D2B665}">
      <dgm:prSet/>
      <dgm:spPr/>
      <dgm:t>
        <a:bodyPr/>
        <a:lstStyle/>
        <a:p>
          <a:endParaRPr lang="en-US" sz="1400" b="1">
            <a:latin typeface="+mj-lt"/>
          </a:endParaRPr>
        </a:p>
      </dgm:t>
    </dgm:pt>
    <dgm:pt modelId="{9CA65DDF-41C4-4D41-B714-B2981E36B490}">
      <dgm:prSet phldrT="[Text]" custT="1"/>
      <dgm:spPr>
        <a:xfrm>
          <a:off x="0" y="1539118"/>
          <a:ext cx="4848225" cy="197365"/>
        </a:xfrm>
        <a:prstGeom prst="rect">
          <a:avLst/>
        </a:prstGeom>
        <a:solidFill>
          <a:schemeClr val="accent4">
            <a:lumMod val="20000"/>
            <a:lumOff val="80000"/>
            <a:alpha val="90000"/>
          </a:schemeClr>
        </a:solidFill>
        <a:ln>
          <a:noFill/>
        </a:ln>
      </dgm:spPr>
      <dgm:t>
        <a:bodyPr/>
        <a:lstStyle/>
        <a:p>
          <a:r>
            <a:rPr lang="en-US" sz="1200" b="1">
              <a:latin typeface="+mj-lt"/>
              <a:ea typeface="+mn-ea"/>
              <a:cs typeface="Arial" panose="020B0604020202020204" pitchFamily="34" charset="0"/>
            </a:rPr>
            <a:t>Create the legal text</a:t>
          </a:r>
          <a:endParaRPr lang="en-US" sz="1200" b="1" dirty="0">
            <a:latin typeface="+mj-lt"/>
            <a:ea typeface="+mn-ea"/>
            <a:cs typeface="Arial" panose="020B0604020202020204" pitchFamily="34" charset="0"/>
          </a:endParaRPr>
        </a:p>
      </dgm:t>
    </dgm:pt>
    <dgm:pt modelId="{E8DE053D-FA1B-4131-979B-7E55E5C3E505}" type="parTrans" cxnId="{39607D34-B4EB-4FCD-B31E-2F96F5CB10C2}">
      <dgm:prSet/>
      <dgm:spPr/>
      <dgm:t>
        <a:bodyPr/>
        <a:lstStyle/>
        <a:p>
          <a:endParaRPr lang="en-US" sz="1400" b="1">
            <a:latin typeface="+mj-lt"/>
          </a:endParaRPr>
        </a:p>
      </dgm:t>
    </dgm:pt>
    <dgm:pt modelId="{6A99FB78-8D3D-4185-BDF4-67E15B6BBF79}" type="sibTrans" cxnId="{39607D34-B4EB-4FCD-B31E-2F96F5CB10C2}">
      <dgm:prSet/>
      <dgm:spPr/>
      <dgm:t>
        <a:bodyPr/>
        <a:lstStyle/>
        <a:p>
          <a:endParaRPr lang="en-US" sz="1400" b="1">
            <a:latin typeface="+mj-lt"/>
          </a:endParaRPr>
        </a:p>
      </dgm:t>
    </dgm:pt>
    <dgm:pt modelId="{B5B2DBA5-D443-4624-AB47-6304AC6A00B0}">
      <dgm:prSet phldrT="[Text]" custT="1"/>
      <dgm:spPr>
        <a:xfrm>
          <a:off x="0" y="4145197"/>
          <a:ext cx="4848225" cy="197424"/>
        </a:xfrm>
        <a:prstGeom prst="rect">
          <a:avLst/>
        </a:prstGeom>
        <a:solidFill>
          <a:schemeClr val="bg2">
            <a:alpha val="90000"/>
          </a:schemeClr>
        </a:solidFill>
        <a:ln>
          <a:noFill/>
        </a:ln>
      </dgm:spPr>
      <dgm:t>
        <a:bodyPr/>
        <a:lstStyle/>
        <a:p>
          <a:r>
            <a:rPr lang="en-US" sz="1200" b="1">
              <a:latin typeface="+mj-lt"/>
              <a:ea typeface="+mn-ea"/>
              <a:cs typeface="Arial" panose="020B0604020202020204" pitchFamily="34" charset="0"/>
            </a:rPr>
            <a:t>Republish project</a:t>
          </a:r>
          <a:endParaRPr lang="en-US" sz="1200" b="1" dirty="0">
            <a:latin typeface="+mj-lt"/>
            <a:ea typeface="+mn-ea"/>
            <a:cs typeface="Arial" panose="020B0604020202020204" pitchFamily="34" charset="0"/>
          </a:endParaRPr>
        </a:p>
      </dgm:t>
    </dgm:pt>
    <dgm:pt modelId="{868B7D53-C6B1-424A-BEE2-CCDA319832B7}" type="parTrans" cxnId="{8E956D12-11DA-4628-B987-A5B255BF2DE8}">
      <dgm:prSet/>
      <dgm:spPr/>
      <dgm:t>
        <a:bodyPr/>
        <a:lstStyle/>
        <a:p>
          <a:endParaRPr lang="en-US" sz="1400" b="1">
            <a:latin typeface="+mj-lt"/>
          </a:endParaRPr>
        </a:p>
      </dgm:t>
    </dgm:pt>
    <dgm:pt modelId="{C4F2E0D5-4DA7-44B9-8944-B871C156D535}" type="sibTrans" cxnId="{8E956D12-11DA-4628-B987-A5B255BF2DE8}">
      <dgm:prSet/>
      <dgm:spPr/>
      <dgm:t>
        <a:bodyPr/>
        <a:lstStyle/>
        <a:p>
          <a:endParaRPr lang="en-US" sz="1400" b="1">
            <a:latin typeface="+mj-lt"/>
          </a:endParaRPr>
        </a:p>
      </dgm:t>
    </dgm:pt>
    <dgm:pt modelId="{7DCD3354-AA64-43E6-B965-6BD7A42B6D0D}">
      <dgm:prSet phldrT="[Text]" custT="1"/>
      <dgm:spPr>
        <a:xfrm rot="10800000">
          <a:off x="0" y="1961076"/>
          <a:ext cx="4848225" cy="660086"/>
        </a:xfrm>
        <a:prstGeom prst="upArrowCallout">
          <a:avLst/>
        </a:prstGeom>
        <a:solidFill>
          <a:schemeClr val="accent2"/>
        </a:solidFill>
      </dgm:spPr>
      <dgm:t>
        <a:bodyPr/>
        <a:lstStyle/>
        <a:p>
          <a:r>
            <a:rPr lang="en-US" sz="1200" b="1">
              <a:latin typeface="+mj-lt"/>
              <a:ea typeface="+mn-ea"/>
              <a:cs typeface="Arial" panose="020B0604020202020204" pitchFamily="34" charset="0"/>
            </a:rPr>
            <a:t>4</a:t>
          </a:r>
          <a:endParaRPr lang="en-US" sz="1200" b="1" dirty="0">
            <a:latin typeface="+mj-lt"/>
            <a:ea typeface="+mn-ea"/>
            <a:cs typeface="Arial" panose="020B0604020202020204" pitchFamily="34" charset="0"/>
          </a:endParaRPr>
        </a:p>
      </dgm:t>
    </dgm:pt>
    <dgm:pt modelId="{C22A6AB9-684C-40FF-9A81-068E1814375B}" type="parTrans" cxnId="{96DFD11C-0222-4E01-A996-8C87FD395ECE}">
      <dgm:prSet/>
      <dgm:spPr/>
      <dgm:t>
        <a:bodyPr/>
        <a:lstStyle/>
        <a:p>
          <a:endParaRPr lang="en-US" sz="1400" b="1">
            <a:latin typeface="+mj-lt"/>
          </a:endParaRPr>
        </a:p>
      </dgm:t>
    </dgm:pt>
    <dgm:pt modelId="{652C596D-E173-41E5-B10B-03CC664D3388}" type="sibTrans" cxnId="{96DFD11C-0222-4E01-A996-8C87FD395ECE}">
      <dgm:prSet/>
      <dgm:spPr/>
      <dgm:t>
        <a:bodyPr/>
        <a:lstStyle/>
        <a:p>
          <a:endParaRPr lang="en-US" sz="1400" b="1">
            <a:latin typeface="+mj-lt"/>
          </a:endParaRPr>
        </a:p>
      </dgm:t>
    </dgm:pt>
    <dgm:pt modelId="{51B6627B-1092-4AEA-A61D-0E6D0EC9C78C}">
      <dgm:prSet phldrT="[Text]" custT="1"/>
      <dgm:spPr>
        <a:xfrm>
          <a:off x="0" y="2192766"/>
          <a:ext cx="4848225" cy="197365"/>
        </a:xfrm>
        <a:prstGeom prst="rect">
          <a:avLst/>
        </a:prstGeom>
        <a:solidFill>
          <a:schemeClr val="accent2">
            <a:lumMod val="20000"/>
            <a:lumOff val="80000"/>
            <a:alpha val="90000"/>
          </a:schemeClr>
        </a:solidFill>
        <a:ln>
          <a:noFill/>
        </a:ln>
      </dgm:spPr>
      <dgm:t>
        <a:bodyPr/>
        <a:lstStyle/>
        <a:p>
          <a:r>
            <a:rPr lang="en-US" sz="1200" b="1">
              <a:latin typeface="+mj-lt"/>
              <a:ea typeface="+mn-ea"/>
              <a:cs typeface="Arial" panose="020B0604020202020204" pitchFamily="34" charset="0"/>
            </a:rPr>
            <a:t>Code new iterations</a:t>
          </a:r>
          <a:endParaRPr lang="en-US" sz="1200" b="1" dirty="0">
            <a:latin typeface="+mj-lt"/>
            <a:ea typeface="+mn-ea"/>
            <a:cs typeface="Arial" panose="020B0604020202020204" pitchFamily="34" charset="0"/>
          </a:endParaRPr>
        </a:p>
      </dgm:t>
    </dgm:pt>
    <dgm:pt modelId="{6AE1C05C-A3E6-40BB-ABD7-F59DC74DA3F6}" type="parTrans" cxnId="{67547B34-1DE5-4CC0-8A7B-D0FA7F7FC068}">
      <dgm:prSet/>
      <dgm:spPr/>
      <dgm:t>
        <a:bodyPr/>
        <a:lstStyle/>
        <a:p>
          <a:endParaRPr lang="en-US" sz="1400" b="1">
            <a:latin typeface="+mj-lt"/>
          </a:endParaRPr>
        </a:p>
      </dgm:t>
    </dgm:pt>
    <dgm:pt modelId="{9876275F-A0CF-4931-81E0-6B8FF5F67B93}" type="sibTrans" cxnId="{67547B34-1DE5-4CC0-8A7B-D0FA7F7FC068}">
      <dgm:prSet/>
      <dgm:spPr/>
      <dgm:t>
        <a:bodyPr/>
        <a:lstStyle/>
        <a:p>
          <a:endParaRPr lang="en-US" sz="1400" b="1">
            <a:latin typeface="+mj-lt"/>
          </a:endParaRPr>
        </a:p>
      </dgm:t>
    </dgm:pt>
    <dgm:pt modelId="{23C18269-5231-4CA0-81F0-80D15F333B89}">
      <dgm:prSet phldrT="[Text]" custT="1"/>
      <dgm:spPr>
        <a:xfrm rot="10800000">
          <a:off x="0" y="2614724"/>
          <a:ext cx="4848225" cy="660086"/>
        </a:xfrm>
        <a:prstGeom prst="upArrowCallout">
          <a:avLst/>
        </a:prstGeom>
        <a:solidFill>
          <a:schemeClr val="accent6"/>
        </a:solidFill>
      </dgm:spPr>
      <dgm:t>
        <a:bodyPr/>
        <a:lstStyle/>
        <a:p>
          <a:r>
            <a:rPr lang="en-US" sz="1200" b="1">
              <a:latin typeface="+mj-lt"/>
              <a:ea typeface="+mn-ea"/>
              <a:cs typeface="Arial" panose="020B0604020202020204" pitchFamily="34" charset="0"/>
            </a:rPr>
            <a:t>5</a:t>
          </a:r>
          <a:endParaRPr lang="en-US" sz="1200" b="1" dirty="0">
            <a:latin typeface="+mj-lt"/>
            <a:ea typeface="+mn-ea"/>
            <a:cs typeface="Arial" panose="020B0604020202020204" pitchFamily="34" charset="0"/>
          </a:endParaRPr>
        </a:p>
      </dgm:t>
    </dgm:pt>
    <dgm:pt modelId="{2A936B71-4CAA-4BD5-8B8E-05BF0A3C1BD9}" type="parTrans" cxnId="{066859AD-EB9A-46E0-A23E-2DDDCE80801F}">
      <dgm:prSet/>
      <dgm:spPr/>
      <dgm:t>
        <a:bodyPr/>
        <a:lstStyle/>
        <a:p>
          <a:endParaRPr lang="en-US" sz="1400" b="1">
            <a:latin typeface="+mj-lt"/>
          </a:endParaRPr>
        </a:p>
      </dgm:t>
    </dgm:pt>
    <dgm:pt modelId="{6D252F88-435F-4AEA-B390-96F9203A81FF}" type="sibTrans" cxnId="{066859AD-EB9A-46E0-A23E-2DDDCE80801F}">
      <dgm:prSet/>
      <dgm:spPr/>
      <dgm:t>
        <a:bodyPr/>
        <a:lstStyle/>
        <a:p>
          <a:endParaRPr lang="en-US" sz="1400" b="1">
            <a:latin typeface="+mj-lt"/>
          </a:endParaRPr>
        </a:p>
      </dgm:t>
    </dgm:pt>
    <dgm:pt modelId="{7EC3612E-A7FF-41A2-8B8F-E11450772101}">
      <dgm:prSet phldrT="[Text]" custT="1"/>
      <dgm:spPr>
        <a:xfrm>
          <a:off x="0" y="2846415"/>
          <a:ext cx="4848225" cy="197365"/>
        </a:xfrm>
        <a:prstGeom prst="rect">
          <a:avLst/>
        </a:prstGeom>
        <a:solidFill>
          <a:schemeClr val="accent6">
            <a:lumMod val="10000"/>
            <a:lumOff val="90000"/>
            <a:alpha val="90000"/>
          </a:schemeClr>
        </a:solidFill>
        <a:ln>
          <a:noFill/>
        </a:ln>
      </dgm:spPr>
      <dgm:t>
        <a:bodyPr/>
        <a:lstStyle/>
        <a:p>
          <a:r>
            <a:rPr lang="en-US" sz="1200" b="1">
              <a:latin typeface="+mj-lt"/>
              <a:ea typeface="+mn-ea"/>
              <a:cs typeface="Arial" panose="020B0604020202020204" pitchFamily="34" charset="0"/>
            </a:rPr>
            <a:t>Quality control</a:t>
          </a:r>
          <a:endParaRPr lang="en-US" sz="1200" b="1" dirty="0">
            <a:latin typeface="+mj-lt"/>
            <a:ea typeface="+mn-ea"/>
            <a:cs typeface="Arial" panose="020B0604020202020204" pitchFamily="34" charset="0"/>
          </a:endParaRPr>
        </a:p>
      </dgm:t>
    </dgm:pt>
    <dgm:pt modelId="{3406D193-AFD4-4FDB-815C-C1A20EBF618A}" type="parTrans" cxnId="{851D1827-EE0F-4764-A82B-6D6CBA16C7D1}">
      <dgm:prSet/>
      <dgm:spPr/>
      <dgm:t>
        <a:bodyPr/>
        <a:lstStyle/>
        <a:p>
          <a:endParaRPr lang="en-US" sz="1400" b="1">
            <a:latin typeface="+mj-lt"/>
          </a:endParaRPr>
        </a:p>
      </dgm:t>
    </dgm:pt>
    <dgm:pt modelId="{7EF3E70D-DFB6-44F6-94B3-CC9344BC4D66}" type="sibTrans" cxnId="{851D1827-EE0F-4764-A82B-6D6CBA16C7D1}">
      <dgm:prSet/>
      <dgm:spPr/>
      <dgm:t>
        <a:bodyPr/>
        <a:lstStyle/>
        <a:p>
          <a:endParaRPr lang="en-US" sz="1400" b="1">
            <a:latin typeface="+mj-lt"/>
          </a:endParaRPr>
        </a:p>
      </dgm:t>
    </dgm:pt>
    <dgm:pt modelId="{929A81CB-994D-400C-8B97-C4B14610279A}">
      <dgm:prSet phldrT="[Text]" custT="1"/>
      <dgm:spPr>
        <a:xfrm rot="10800000">
          <a:off x="0" y="3268373"/>
          <a:ext cx="4848225" cy="660086"/>
        </a:xfrm>
        <a:prstGeom prst="upArrowCallout">
          <a:avLst/>
        </a:prstGeom>
        <a:solidFill>
          <a:schemeClr val="accent3"/>
        </a:solidFill>
      </dgm:spPr>
      <dgm:t>
        <a:bodyPr/>
        <a:lstStyle/>
        <a:p>
          <a:r>
            <a:rPr lang="en-US" sz="1200" b="1">
              <a:latin typeface="+mj-lt"/>
              <a:ea typeface="+mn-ea"/>
              <a:cs typeface="Arial" panose="020B0604020202020204" pitchFamily="34" charset="0"/>
            </a:rPr>
            <a:t>6</a:t>
          </a:r>
          <a:endParaRPr lang="en-US" sz="1200" b="1" dirty="0">
            <a:latin typeface="+mj-lt"/>
            <a:ea typeface="+mn-ea"/>
            <a:cs typeface="Arial" panose="020B0604020202020204" pitchFamily="34" charset="0"/>
          </a:endParaRPr>
        </a:p>
      </dgm:t>
    </dgm:pt>
    <dgm:pt modelId="{1A654366-3108-440D-A960-AC48E4868480}" type="parTrans" cxnId="{8B800CDA-AF62-4319-B53C-6126B59B3AE5}">
      <dgm:prSet/>
      <dgm:spPr/>
      <dgm:t>
        <a:bodyPr/>
        <a:lstStyle/>
        <a:p>
          <a:endParaRPr lang="en-US" sz="1400" b="1">
            <a:latin typeface="+mj-lt"/>
          </a:endParaRPr>
        </a:p>
      </dgm:t>
    </dgm:pt>
    <dgm:pt modelId="{08B6E163-2587-42C7-9320-2EA04F150081}" type="sibTrans" cxnId="{8B800CDA-AF62-4319-B53C-6126B59B3AE5}">
      <dgm:prSet/>
      <dgm:spPr/>
      <dgm:t>
        <a:bodyPr/>
        <a:lstStyle/>
        <a:p>
          <a:endParaRPr lang="en-US" sz="1400" b="1">
            <a:latin typeface="+mj-lt"/>
          </a:endParaRPr>
        </a:p>
      </dgm:t>
    </dgm:pt>
    <dgm:pt modelId="{D1CF1738-EA6B-48EB-A82C-A2A27D8C000B}">
      <dgm:prSet phldrT="[Text]" custT="1"/>
      <dgm:spPr>
        <a:xfrm>
          <a:off x="0" y="3500063"/>
          <a:ext cx="4848225" cy="197365"/>
        </a:xfrm>
        <a:prstGeom prst="rect">
          <a:avLst/>
        </a:prstGeom>
        <a:solidFill>
          <a:schemeClr val="accent3">
            <a:lumMod val="90000"/>
            <a:alpha val="90000"/>
          </a:schemeClr>
        </a:solidFill>
        <a:ln>
          <a:noFill/>
        </a:ln>
      </dgm:spPr>
      <dgm:t>
        <a:bodyPr/>
        <a:lstStyle/>
        <a:p>
          <a:r>
            <a:rPr lang="en-US" sz="1200" b="1" dirty="0">
              <a:latin typeface="+mj-lt"/>
              <a:ea typeface="+mn-ea"/>
              <a:cs typeface="Arial" panose="020B0604020202020204" pitchFamily="34" charset="0"/>
            </a:rPr>
            <a:t>Update publication documents</a:t>
          </a:r>
        </a:p>
      </dgm:t>
    </dgm:pt>
    <dgm:pt modelId="{875EBC51-00B2-4D7B-9A23-5D875B402BAA}" type="parTrans" cxnId="{A3955165-BED9-4C70-B3F9-201B83E256E2}">
      <dgm:prSet/>
      <dgm:spPr/>
      <dgm:t>
        <a:bodyPr/>
        <a:lstStyle/>
        <a:p>
          <a:endParaRPr lang="en-US" sz="1400" b="1">
            <a:latin typeface="+mj-lt"/>
          </a:endParaRPr>
        </a:p>
      </dgm:t>
    </dgm:pt>
    <dgm:pt modelId="{46A55B80-F1C7-4FDA-9A09-6913E781C160}" type="sibTrans" cxnId="{A3955165-BED9-4C70-B3F9-201B83E256E2}">
      <dgm:prSet/>
      <dgm:spPr/>
      <dgm:t>
        <a:bodyPr/>
        <a:lstStyle/>
        <a:p>
          <a:endParaRPr lang="en-US" sz="1400" b="1">
            <a:latin typeface="+mj-lt"/>
          </a:endParaRPr>
        </a:p>
      </dgm:t>
    </dgm:pt>
    <dgm:pt modelId="{56CC6E50-CBEE-4ADE-AC35-2DB7EB179818}">
      <dgm:prSet phldrT="[Text]" custT="1"/>
      <dgm:spPr>
        <a:xfrm>
          <a:off x="0" y="3922021"/>
          <a:ext cx="4848225" cy="429184"/>
        </a:xfrm>
        <a:prstGeom prst="rect">
          <a:avLst/>
        </a:prstGeom>
        <a:solidFill>
          <a:schemeClr val="tx1"/>
        </a:solidFill>
      </dgm:spPr>
      <dgm:t>
        <a:bodyPr/>
        <a:lstStyle/>
        <a:p>
          <a:r>
            <a:rPr lang="en-US" sz="1200" b="1">
              <a:latin typeface="+mj-lt"/>
              <a:ea typeface="+mn-ea"/>
              <a:cs typeface="Arial" panose="020B0604020202020204" pitchFamily="34" charset="0"/>
            </a:rPr>
            <a:t>7</a:t>
          </a:r>
          <a:endParaRPr lang="en-US" sz="1200" b="1" dirty="0">
            <a:latin typeface="+mj-lt"/>
            <a:ea typeface="+mn-ea"/>
            <a:cs typeface="Arial" panose="020B0604020202020204" pitchFamily="34" charset="0"/>
          </a:endParaRPr>
        </a:p>
      </dgm:t>
    </dgm:pt>
    <dgm:pt modelId="{169BD982-C5CD-49AB-ABA5-1D3A19258C1B}" type="parTrans" cxnId="{EB237359-0E23-4FBD-B5A4-FE505EE755EC}">
      <dgm:prSet/>
      <dgm:spPr/>
      <dgm:t>
        <a:bodyPr/>
        <a:lstStyle/>
        <a:p>
          <a:endParaRPr lang="en-US" sz="1400" b="1">
            <a:latin typeface="+mj-lt"/>
          </a:endParaRPr>
        </a:p>
      </dgm:t>
    </dgm:pt>
    <dgm:pt modelId="{54CF32ED-A8E0-43CC-89D6-89ABEF12ABEC}" type="sibTrans" cxnId="{EB237359-0E23-4FBD-B5A4-FE505EE755EC}">
      <dgm:prSet/>
      <dgm:spPr/>
      <dgm:t>
        <a:bodyPr/>
        <a:lstStyle/>
        <a:p>
          <a:endParaRPr lang="en-US" sz="1400" b="1">
            <a:latin typeface="+mj-lt"/>
          </a:endParaRPr>
        </a:p>
      </dgm:t>
    </dgm:pt>
    <dgm:pt modelId="{6DAF4343-A504-49E2-BD78-DC19DE8A86DB}" type="pres">
      <dgm:prSet presAssocID="{DB08CF7E-C2A9-4CE8-B494-1EDD07E9DDAC}" presName="Name0" presStyleCnt="0">
        <dgm:presLayoutVars>
          <dgm:dir/>
          <dgm:animLvl val="lvl"/>
          <dgm:resizeHandles val="exact"/>
        </dgm:presLayoutVars>
      </dgm:prSet>
      <dgm:spPr/>
    </dgm:pt>
    <dgm:pt modelId="{DBA1C795-957E-43D6-9CEA-7D8DB519BE89}" type="pres">
      <dgm:prSet presAssocID="{56CC6E50-CBEE-4ADE-AC35-2DB7EB179818}" presName="boxAndChildren" presStyleCnt="0"/>
      <dgm:spPr/>
    </dgm:pt>
    <dgm:pt modelId="{E0DFD875-3F93-4A05-8FA7-231934514855}" type="pres">
      <dgm:prSet presAssocID="{56CC6E50-CBEE-4ADE-AC35-2DB7EB179818}" presName="parentTextBox" presStyleLbl="node1" presStyleIdx="0" presStyleCnt="7"/>
      <dgm:spPr/>
    </dgm:pt>
    <dgm:pt modelId="{2E5EEFA6-FEA2-4F3A-8654-C94C5FA0AA9B}" type="pres">
      <dgm:prSet presAssocID="{56CC6E50-CBEE-4ADE-AC35-2DB7EB179818}" presName="entireBox" presStyleLbl="node1" presStyleIdx="0" presStyleCnt="7"/>
      <dgm:spPr/>
    </dgm:pt>
    <dgm:pt modelId="{2948024C-1845-47C1-BCC2-AC476AB4DA5C}" type="pres">
      <dgm:prSet presAssocID="{56CC6E50-CBEE-4ADE-AC35-2DB7EB179818}" presName="descendantBox" presStyleCnt="0"/>
      <dgm:spPr/>
    </dgm:pt>
    <dgm:pt modelId="{7FD88BB5-EE7E-44F3-BCA7-7177905B7B0E}" type="pres">
      <dgm:prSet presAssocID="{B5B2DBA5-D443-4624-AB47-6304AC6A00B0}" presName="childTextBox" presStyleLbl="fgAccFollowNode1" presStyleIdx="0" presStyleCnt="7">
        <dgm:presLayoutVars>
          <dgm:bulletEnabled val="1"/>
        </dgm:presLayoutVars>
      </dgm:prSet>
      <dgm:spPr/>
    </dgm:pt>
    <dgm:pt modelId="{710D23DC-8842-47D1-98E7-8141671CC662}" type="pres">
      <dgm:prSet presAssocID="{08B6E163-2587-42C7-9320-2EA04F150081}" presName="sp" presStyleCnt="0"/>
      <dgm:spPr/>
    </dgm:pt>
    <dgm:pt modelId="{4E95294A-6AAE-4826-93DF-9CA4C21B0180}" type="pres">
      <dgm:prSet presAssocID="{929A81CB-994D-400C-8B97-C4B14610279A}" presName="arrowAndChildren" presStyleCnt="0"/>
      <dgm:spPr/>
    </dgm:pt>
    <dgm:pt modelId="{701ED11C-2E57-4CAE-99FD-969F7BFDC686}" type="pres">
      <dgm:prSet presAssocID="{929A81CB-994D-400C-8B97-C4B14610279A}" presName="parentTextArrow" presStyleLbl="node1" presStyleIdx="0" presStyleCnt="7"/>
      <dgm:spPr/>
    </dgm:pt>
    <dgm:pt modelId="{04323B0A-E95C-48B3-9CA6-53D1E903FFFC}" type="pres">
      <dgm:prSet presAssocID="{929A81CB-994D-400C-8B97-C4B14610279A}" presName="arrow" presStyleLbl="node1" presStyleIdx="1" presStyleCnt="7"/>
      <dgm:spPr/>
    </dgm:pt>
    <dgm:pt modelId="{CE3CE39D-6D68-494E-AE7C-471AB5034E48}" type="pres">
      <dgm:prSet presAssocID="{929A81CB-994D-400C-8B97-C4B14610279A}" presName="descendantArrow" presStyleCnt="0"/>
      <dgm:spPr/>
    </dgm:pt>
    <dgm:pt modelId="{014AF005-0FA1-4BD4-8476-B80B6FFB9267}" type="pres">
      <dgm:prSet presAssocID="{D1CF1738-EA6B-48EB-A82C-A2A27D8C000B}" presName="childTextArrow" presStyleLbl="fgAccFollowNode1" presStyleIdx="1" presStyleCnt="7">
        <dgm:presLayoutVars>
          <dgm:bulletEnabled val="1"/>
        </dgm:presLayoutVars>
      </dgm:prSet>
      <dgm:spPr/>
    </dgm:pt>
    <dgm:pt modelId="{2900C4B8-3669-40CF-826B-66CBDE8827E0}" type="pres">
      <dgm:prSet presAssocID="{6D252F88-435F-4AEA-B390-96F9203A81FF}" presName="sp" presStyleCnt="0"/>
      <dgm:spPr/>
    </dgm:pt>
    <dgm:pt modelId="{60E14C44-1527-4355-8A6B-2B3D75B4B9D0}" type="pres">
      <dgm:prSet presAssocID="{23C18269-5231-4CA0-81F0-80D15F333B89}" presName="arrowAndChildren" presStyleCnt="0"/>
      <dgm:spPr/>
    </dgm:pt>
    <dgm:pt modelId="{ABE7F5C5-52EE-4F0B-B79E-A1DA028E67FA}" type="pres">
      <dgm:prSet presAssocID="{23C18269-5231-4CA0-81F0-80D15F333B89}" presName="parentTextArrow" presStyleLbl="node1" presStyleIdx="1" presStyleCnt="7"/>
      <dgm:spPr/>
    </dgm:pt>
    <dgm:pt modelId="{607835FF-C69C-4E0E-8520-4ABDD586D05C}" type="pres">
      <dgm:prSet presAssocID="{23C18269-5231-4CA0-81F0-80D15F333B89}" presName="arrow" presStyleLbl="node1" presStyleIdx="2" presStyleCnt="7"/>
      <dgm:spPr/>
    </dgm:pt>
    <dgm:pt modelId="{D2D38C1C-4D2C-46FC-BF82-15E0B5C1AEBF}" type="pres">
      <dgm:prSet presAssocID="{23C18269-5231-4CA0-81F0-80D15F333B89}" presName="descendantArrow" presStyleCnt="0"/>
      <dgm:spPr/>
    </dgm:pt>
    <dgm:pt modelId="{2F7BCAE7-6F52-48D3-9F00-82221A54DC91}" type="pres">
      <dgm:prSet presAssocID="{7EC3612E-A7FF-41A2-8B8F-E11450772101}" presName="childTextArrow" presStyleLbl="fgAccFollowNode1" presStyleIdx="2" presStyleCnt="7">
        <dgm:presLayoutVars>
          <dgm:bulletEnabled val="1"/>
        </dgm:presLayoutVars>
      </dgm:prSet>
      <dgm:spPr/>
    </dgm:pt>
    <dgm:pt modelId="{17A09728-E845-41BD-8381-C42AB4DA2C13}" type="pres">
      <dgm:prSet presAssocID="{652C596D-E173-41E5-B10B-03CC664D3388}" presName="sp" presStyleCnt="0"/>
      <dgm:spPr/>
    </dgm:pt>
    <dgm:pt modelId="{CC000385-6C61-40B6-8594-A12CE46E4EDD}" type="pres">
      <dgm:prSet presAssocID="{7DCD3354-AA64-43E6-B965-6BD7A42B6D0D}" presName="arrowAndChildren" presStyleCnt="0"/>
      <dgm:spPr/>
    </dgm:pt>
    <dgm:pt modelId="{A66C54ED-A25A-4709-B0B6-E47C6D6187D5}" type="pres">
      <dgm:prSet presAssocID="{7DCD3354-AA64-43E6-B965-6BD7A42B6D0D}" presName="parentTextArrow" presStyleLbl="node1" presStyleIdx="2" presStyleCnt="7"/>
      <dgm:spPr/>
    </dgm:pt>
    <dgm:pt modelId="{8A7347AD-225D-4FBF-8BC9-59DBCA43BF22}" type="pres">
      <dgm:prSet presAssocID="{7DCD3354-AA64-43E6-B965-6BD7A42B6D0D}" presName="arrow" presStyleLbl="node1" presStyleIdx="3" presStyleCnt="7"/>
      <dgm:spPr/>
    </dgm:pt>
    <dgm:pt modelId="{2EC9D056-FFD9-4668-8EBC-47A9A4922635}" type="pres">
      <dgm:prSet presAssocID="{7DCD3354-AA64-43E6-B965-6BD7A42B6D0D}" presName="descendantArrow" presStyleCnt="0"/>
      <dgm:spPr/>
    </dgm:pt>
    <dgm:pt modelId="{A94D5250-DEB9-41D8-8432-B2C31B21605B}" type="pres">
      <dgm:prSet presAssocID="{51B6627B-1092-4AEA-A61D-0E6D0EC9C78C}" presName="childTextArrow" presStyleLbl="fgAccFollowNode1" presStyleIdx="3" presStyleCnt="7">
        <dgm:presLayoutVars>
          <dgm:bulletEnabled val="1"/>
        </dgm:presLayoutVars>
      </dgm:prSet>
      <dgm:spPr/>
    </dgm:pt>
    <dgm:pt modelId="{7447447A-0658-4C0C-8FBF-48655DB44802}" type="pres">
      <dgm:prSet presAssocID="{340A3E26-04B6-47F7-A385-9EAEB34020DA}" presName="sp" presStyleCnt="0"/>
      <dgm:spPr/>
    </dgm:pt>
    <dgm:pt modelId="{A85DE17B-4379-41B5-957D-CF3B0FBE2000}" type="pres">
      <dgm:prSet presAssocID="{7185FA28-DAE7-4A47-B967-16A8625BC59D}" presName="arrowAndChildren" presStyleCnt="0"/>
      <dgm:spPr/>
    </dgm:pt>
    <dgm:pt modelId="{C14C817D-D0D0-4053-857D-DC42A8DF1E48}" type="pres">
      <dgm:prSet presAssocID="{7185FA28-DAE7-4A47-B967-16A8625BC59D}" presName="parentTextArrow" presStyleLbl="node1" presStyleIdx="3" presStyleCnt="7"/>
      <dgm:spPr/>
    </dgm:pt>
    <dgm:pt modelId="{FD78E806-F5A5-470E-903E-C15842D46AEF}" type="pres">
      <dgm:prSet presAssocID="{7185FA28-DAE7-4A47-B967-16A8625BC59D}" presName="arrow" presStyleLbl="node1" presStyleIdx="4" presStyleCnt="7"/>
      <dgm:spPr/>
    </dgm:pt>
    <dgm:pt modelId="{B8AE01A1-2958-4E19-A182-D950888F80F2}" type="pres">
      <dgm:prSet presAssocID="{7185FA28-DAE7-4A47-B967-16A8625BC59D}" presName="descendantArrow" presStyleCnt="0"/>
      <dgm:spPr/>
    </dgm:pt>
    <dgm:pt modelId="{0411ECA1-992B-4A88-A438-B76A4DE25799}" type="pres">
      <dgm:prSet presAssocID="{9CA65DDF-41C4-4D41-B714-B2981E36B490}" presName="childTextArrow" presStyleLbl="fgAccFollowNode1" presStyleIdx="4" presStyleCnt="7">
        <dgm:presLayoutVars>
          <dgm:bulletEnabled val="1"/>
        </dgm:presLayoutVars>
      </dgm:prSet>
      <dgm:spPr/>
    </dgm:pt>
    <dgm:pt modelId="{9BAA46EF-371A-48E1-BA5D-5FF8343CEC45}" type="pres">
      <dgm:prSet presAssocID="{7E6F1846-F02F-47CC-B194-177577792185}" presName="sp" presStyleCnt="0"/>
      <dgm:spPr/>
    </dgm:pt>
    <dgm:pt modelId="{3E28A7EE-400C-467A-8D8B-D23BFC47A0CD}" type="pres">
      <dgm:prSet presAssocID="{6D7D259C-5829-4820-A98E-AEAC5455F073}" presName="arrowAndChildren" presStyleCnt="0"/>
      <dgm:spPr/>
    </dgm:pt>
    <dgm:pt modelId="{71E2C422-C6CF-46E8-8342-D92014587E64}" type="pres">
      <dgm:prSet presAssocID="{6D7D259C-5829-4820-A98E-AEAC5455F073}" presName="parentTextArrow" presStyleLbl="node1" presStyleIdx="4" presStyleCnt="7"/>
      <dgm:spPr/>
    </dgm:pt>
    <dgm:pt modelId="{AE613A3D-1E71-42A1-BB13-9A02D34CB1B9}" type="pres">
      <dgm:prSet presAssocID="{6D7D259C-5829-4820-A98E-AEAC5455F073}" presName="arrow" presStyleLbl="node1" presStyleIdx="5" presStyleCnt="7"/>
      <dgm:spPr/>
    </dgm:pt>
    <dgm:pt modelId="{DE5962AF-A62B-47C1-98E9-A6591024148D}" type="pres">
      <dgm:prSet presAssocID="{6D7D259C-5829-4820-A98E-AEAC5455F073}" presName="descendantArrow" presStyleCnt="0"/>
      <dgm:spPr/>
    </dgm:pt>
    <dgm:pt modelId="{71116AF1-7220-48D8-8C3A-D660777B1CDA}" type="pres">
      <dgm:prSet presAssocID="{0CF64C36-05BD-4FC4-A614-71ED4A4B3251}" presName="childTextArrow" presStyleLbl="fgAccFollowNode1" presStyleIdx="5" presStyleCnt="7">
        <dgm:presLayoutVars>
          <dgm:bulletEnabled val="1"/>
        </dgm:presLayoutVars>
      </dgm:prSet>
      <dgm:spPr/>
    </dgm:pt>
    <dgm:pt modelId="{A8118CDF-15F6-484F-A1EC-93B35687E5BF}" type="pres">
      <dgm:prSet presAssocID="{2C3E8C25-8DEC-4F6B-81D8-C0C544A2D44E}" presName="sp" presStyleCnt="0"/>
      <dgm:spPr/>
    </dgm:pt>
    <dgm:pt modelId="{693922A7-9D68-46BC-AD33-0805AAB19DEC}" type="pres">
      <dgm:prSet presAssocID="{5FF453DC-5B13-40B9-8EAC-4B900E1FE0C9}" presName="arrowAndChildren" presStyleCnt="0"/>
      <dgm:spPr/>
    </dgm:pt>
    <dgm:pt modelId="{4BF8DBC4-013F-4CCC-A3F8-6A7DFA8F8A4D}" type="pres">
      <dgm:prSet presAssocID="{5FF453DC-5B13-40B9-8EAC-4B900E1FE0C9}" presName="parentTextArrow" presStyleLbl="node1" presStyleIdx="5" presStyleCnt="7"/>
      <dgm:spPr/>
    </dgm:pt>
    <dgm:pt modelId="{52D18D91-971F-4CFF-A6E7-BBE9FDC691EF}" type="pres">
      <dgm:prSet presAssocID="{5FF453DC-5B13-40B9-8EAC-4B900E1FE0C9}" presName="arrow" presStyleLbl="node1" presStyleIdx="6" presStyleCnt="7" custLinFactNeighborX="22048" custLinFactNeighborY="-20"/>
      <dgm:spPr/>
    </dgm:pt>
    <dgm:pt modelId="{C7A8C01A-14E6-4BC6-89EB-4B898CCCB156}" type="pres">
      <dgm:prSet presAssocID="{5FF453DC-5B13-40B9-8EAC-4B900E1FE0C9}" presName="descendantArrow" presStyleCnt="0"/>
      <dgm:spPr/>
    </dgm:pt>
    <dgm:pt modelId="{B4F13FB5-78BA-4746-8A05-D29A41938ACE}" type="pres">
      <dgm:prSet presAssocID="{C2205B9B-38BA-4630-84F9-BF5A20FBC892}" presName="childTextArrow" presStyleLbl="fgAccFollowNode1" presStyleIdx="6" presStyleCnt="7">
        <dgm:presLayoutVars>
          <dgm:bulletEnabled val="1"/>
        </dgm:presLayoutVars>
      </dgm:prSet>
      <dgm:spPr/>
    </dgm:pt>
  </dgm:ptLst>
  <dgm:cxnLst>
    <dgm:cxn modelId="{8E956D12-11DA-4628-B987-A5B255BF2DE8}" srcId="{56CC6E50-CBEE-4ADE-AC35-2DB7EB179818}" destId="{B5B2DBA5-D443-4624-AB47-6304AC6A00B0}" srcOrd="0" destOrd="0" parTransId="{868B7D53-C6B1-424A-BEE2-CCDA319832B7}" sibTransId="{C4F2E0D5-4DA7-44B9-8944-B871C156D535}"/>
    <dgm:cxn modelId="{96DFD11C-0222-4E01-A996-8C87FD395ECE}" srcId="{DB08CF7E-C2A9-4CE8-B494-1EDD07E9DDAC}" destId="{7DCD3354-AA64-43E6-B965-6BD7A42B6D0D}" srcOrd="3" destOrd="0" parTransId="{C22A6AB9-684C-40FF-9A81-068E1814375B}" sibTransId="{652C596D-E173-41E5-B10B-03CC664D3388}"/>
    <dgm:cxn modelId="{40D08120-072B-47CA-9F81-3EFE3761D3E0}" type="presOf" srcId="{56CC6E50-CBEE-4ADE-AC35-2DB7EB179818}" destId="{E0DFD875-3F93-4A05-8FA7-231934514855}" srcOrd="0" destOrd="0" presId="urn:microsoft.com/office/officeart/2005/8/layout/process4"/>
    <dgm:cxn modelId="{CAAE5D23-9E07-40EE-95FB-8652C760766A}" srcId="{5FF453DC-5B13-40B9-8EAC-4B900E1FE0C9}" destId="{C2205B9B-38BA-4630-84F9-BF5A20FBC892}" srcOrd="0" destOrd="0" parTransId="{4387BE40-758D-4186-9405-D0DAAD582AC4}" sibTransId="{04B9C310-1C06-49F2-8DF2-558B7F7E55CC}"/>
    <dgm:cxn modelId="{0C4A1F24-8A93-4FAE-8C7F-042A3187F3AE}" srcId="{DB08CF7E-C2A9-4CE8-B494-1EDD07E9DDAC}" destId="{6D7D259C-5829-4820-A98E-AEAC5455F073}" srcOrd="1" destOrd="0" parTransId="{0A4B8D41-DF18-4C0A-8D69-32E1B9B84C4F}" sibTransId="{7E6F1846-F02F-47CC-B194-177577792185}"/>
    <dgm:cxn modelId="{851D1827-EE0F-4764-A82B-6D6CBA16C7D1}" srcId="{23C18269-5231-4CA0-81F0-80D15F333B89}" destId="{7EC3612E-A7FF-41A2-8B8F-E11450772101}" srcOrd="0" destOrd="0" parTransId="{3406D193-AFD4-4FDB-815C-C1A20EBF618A}" sibTransId="{7EF3E70D-DFB6-44F6-94B3-CC9344BC4D66}"/>
    <dgm:cxn modelId="{0B38A12F-978E-4E67-B965-8082057205F5}" type="presOf" srcId="{56CC6E50-CBEE-4ADE-AC35-2DB7EB179818}" destId="{2E5EEFA6-FEA2-4F3A-8654-C94C5FA0AA9B}" srcOrd="1" destOrd="0" presId="urn:microsoft.com/office/officeart/2005/8/layout/process4"/>
    <dgm:cxn modelId="{67547B34-1DE5-4CC0-8A7B-D0FA7F7FC068}" srcId="{7DCD3354-AA64-43E6-B965-6BD7A42B6D0D}" destId="{51B6627B-1092-4AEA-A61D-0E6D0EC9C78C}" srcOrd="0" destOrd="0" parTransId="{6AE1C05C-A3E6-40BB-ABD7-F59DC74DA3F6}" sibTransId="{9876275F-A0CF-4931-81E0-6B8FF5F67B93}"/>
    <dgm:cxn modelId="{39607D34-B4EB-4FCD-B31E-2F96F5CB10C2}" srcId="{7185FA28-DAE7-4A47-B967-16A8625BC59D}" destId="{9CA65DDF-41C4-4D41-B714-B2981E36B490}" srcOrd="0" destOrd="0" parTransId="{E8DE053D-FA1B-4131-979B-7E55E5C3E505}" sibTransId="{6A99FB78-8D3D-4185-BDF4-67E15B6BBF79}"/>
    <dgm:cxn modelId="{4A1F8C37-360B-4A3D-8B68-22894279F6B1}" srcId="{6D7D259C-5829-4820-A98E-AEAC5455F073}" destId="{0CF64C36-05BD-4FC4-A614-71ED4A4B3251}" srcOrd="0" destOrd="0" parTransId="{816184CB-99B5-4185-9BD5-B50E45CF63AA}" sibTransId="{BBC0CE5E-2E4C-4A9C-AB20-FACE0B688CFE}"/>
    <dgm:cxn modelId="{E1F5DB44-DC90-418E-AA04-9D0401D2B665}" srcId="{DB08CF7E-C2A9-4CE8-B494-1EDD07E9DDAC}" destId="{7185FA28-DAE7-4A47-B967-16A8625BC59D}" srcOrd="2" destOrd="0" parTransId="{5D4D29F9-15B3-4E81-B09C-DE9FC1DED36F}" sibTransId="{340A3E26-04B6-47F7-A385-9EAEB34020DA}"/>
    <dgm:cxn modelId="{2046B846-00C4-4F30-AECC-04AED3AEDA7C}" type="presOf" srcId="{6D7D259C-5829-4820-A98E-AEAC5455F073}" destId="{AE613A3D-1E71-42A1-BB13-9A02D34CB1B9}" srcOrd="1" destOrd="0" presId="urn:microsoft.com/office/officeart/2005/8/layout/process4"/>
    <dgm:cxn modelId="{6467FA57-71C5-4A01-A84F-86035A8FC7B8}" type="presOf" srcId="{5FF453DC-5B13-40B9-8EAC-4B900E1FE0C9}" destId="{4BF8DBC4-013F-4CCC-A3F8-6A7DFA8F8A4D}" srcOrd="0" destOrd="0" presId="urn:microsoft.com/office/officeart/2005/8/layout/process4"/>
    <dgm:cxn modelId="{EB237359-0E23-4FBD-B5A4-FE505EE755EC}" srcId="{DB08CF7E-C2A9-4CE8-B494-1EDD07E9DDAC}" destId="{56CC6E50-CBEE-4ADE-AC35-2DB7EB179818}" srcOrd="6" destOrd="0" parTransId="{169BD982-C5CD-49AB-ABA5-1D3A19258C1B}" sibTransId="{54CF32ED-A8E0-43CC-89D6-89ABEF12ABEC}"/>
    <dgm:cxn modelId="{4389695A-7407-4536-AD18-7B74BCC1822A}" type="presOf" srcId="{23C18269-5231-4CA0-81F0-80D15F333B89}" destId="{ABE7F5C5-52EE-4F0B-B79E-A1DA028E67FA}" srcOrd="0" destOrd="0" presId="urn:microsoft.com/office/officeart/2005/8/layout/process4"/>
    <dgm:cxn modelId="{A3955165-BED9-4C70-B3F9-201B83E256E2}" srcId="{929A81CB-994D-400C-8B97-C4B14610279A}" destId="{D1CF1738-EA6B-48EB-A82C-A2A27D8C000B}" srcOrd="0" destOrd="0" parTransId="{875EBC51-00B2-4D7B-9A23-5D875B402BAA}" sibTransId="{46A55B80-F1C7-4FDA-9A09-6913E781C160}"/>
    <dgm:cxn modelId="{337BC16E-412D-49B0-AE3C-CB50FD778F3E}" type="presOf" srcId="{6D7D259C-5829-4820-A98E-AEAC5455F073}" destId="{71E2C422-C6CF-46E8-8342-D92014587E64}" srcOrd="0" destOrd="0" presId="urn:microsoft.com/office/officeart/2005/8/layout/process4"/>
    <dgm:cxn modelId="{847C4570-E07F-48AE-ACDA-F125FBDD93A2}" type="presOf" srcId="{0CF64C36-05BD-4FC4-A614-71ED4A4B3251}" destId="{71116AF1-7220-48D8-8C3A-D660777B1CDA}" srcOrd="0" destOrd="0" presId="urn:microsoft.com/office/officeart/2005/8/layout/process4"/>
    <dgm:cxn modelId="{39874379-1FFC-487A-B4AE-A47EBCED5226}" type="presOf" srcId="{9CA65DDF-41C4-4D41-B714-B2981E36B490}" destId="{0411ECA1-992B-4A88-A438-B76A4DE25799}" srcOrd="0" destOrd="0" presId="urn:microsoft.com/office/officeart/2005/8/layout/process4"/>
    <dgm:cxn modelId="{4B51407F-73F8-4046-8B69-F5622A583504}" type="presOf" srcId="{7EC3612E-A7FF-41A2-8B8F-E11450772101}" destId="{2F7BCAE7-6F52-48D3-9F00-82221A54DC91}" srcOrd="0" destOrd="0" presId="urn:microsoft.com/office/officeart/2005/8/layout/process4"/>
    <dgm:cxn modelId="{0578FB85-CFDB-49EA-82A0-D8F8EF5CDE93}" type="presOf" srcId="{7185FA28-DAE7-4A47-B967-16A8625BC59D}" destId="{C14C817D-D0D0-4053-857D-DC42A8DF1E48}" srcOrd="0" destOrd="0" presId="urn:microsoft.com/office/officeart/2005/8/layout/process4"/>
    <dgm:cxn modelId="{5FBFF287-88A7-4398-8A5F-F762F7AC1682}" srcId="{DB08CF7E-C2A9-4CE8-B494-1EDD07E9DDAC}" destId="{5FF453DC-5B13-40B9-8EAC-4B900E1FE0C9}" srcOrd="0" destOrd="0" parTransId="{47382BD4-0946-4CC4-97C5-F73C949E9C89}" sibTransId="{2C3E8C25-8DEC-4F6B-81D8-C0C544A2D44E}"/>
    <dgm:cxn modelId="{FF891695-3A82-426E-B018-E8079D6CCFBB}" type="presOf" srcId="{5FF453DC-5B13-40B9-8EAC-4B900E1FE0C9}" destId="{52D18D91-971F-4CFF-A6E7-BBE9FDC691EF}" srcOrd="1" destOrd="0" presId="urn:microsoft.com/office/officeart/2005/8/layout/process4"/>
    <dgm:cxn modelId="{284BC4A6-A50C-440B-A735-120A46BB6F7B}" type="presOf" srcId="{7185FA28-DAE7-4A47-B967-16A8625BC59D}" destId="{FD78E806-F5A5-470E-903E-C15842D46AEF}" srcOrd="1" destOrd="0" presId="urn:microsoft.com/office/officeart/2005/8/layout/process4"/>
    <dgm:cxn modelId="{066859AD-EB9A-46E0-A23E-2DDDCE80801F}" srcId="{DB08CF7E-C2A9-4CE8-B494-1EDD07E9DDAC}" destId="{23C18269-5231-4CA0-81F0-80D15F333B89}" srcOrd="4" destOrd="0" parTransId="{2A936B71-4CAA-4BD5-8B8E-05BF0A3C1BD9}" sibTransId="{6D252F88-435F-4AEA-B390-96F9203A81FF}"/>
    <dgm:cxn modelId="{BD1DE4AD-BBE6-4414-8409-C64F59DD78DA}" type="presOf" srcId="{D1CF1738-EA6B-48EB-A82C-A2A27D8C000B}" destId="{014AF005-0FA1-4BD4-8476-B80B6FFB9267}" srcOrd="0" destOrd="0" presId="urn:microsoft.com/office/officeart/2005/8/layout/process4"/>
    <dgm:cxn modelId="{E67AB1B6-EA74-4023-A713-3A26A3BD259E}" type="presOf" srcId="{23C18269-5231-4CA0-81F0-80D15F333B89}" destId="{607835FF-C69C-4E0E-8520-4ABDD586D05C}" srcOrd="1" destOrd="0" presId="urn:microsoft.com/office/officeart/2005/8/layout/process4"/>
    <dgm:cxn modelId="{8F3EB2C0-1586-4945-BEA8-457FF65F9646}" type="presOf" srcId="{7DCD3354-AA64-43E6-B965-6BD7A42B6D0D}" destId="{8A7347AD-225D-4FBF-8BC9-59DBCA43BF22}" srcOrd="1" destOrd="0" presId="urn:microsoft.com/office/officeart/2005/8/layout/process4"/>
    <dgm:cxn modelId="{375AD5D9-664C-4341-9E9C-8E659CE00BF5}" type="presOf" srcId="{929A81CB-994D-400C-8B97-C4B14610279A}" destId="{04323B0A-E95C-48B3-9CA6-53D1E903FFFC}" srcOrd="1" destOrd="0" presId="urn:microsoft.com/office/officeart/2005/8/layout/process4"/>
    <dgm:cxn modelId="{8B800CDA-AF62-4319-B53C-6126B59B3AE5}" srcId="{DB08CF7E-C2A9-4CE8-B494-1EDD07E9DDAC}" destId="{929A81CB-994D-400C-8B97-C4B14610279A}" srcOrd="5" destOrd="0" parTransId="{1A654366-3108-440D-A960-AC48E4868480}" sibTransId="{08B6E163-2587-42C7-9320-2EA04F150081}"/>
    <dgm:cxn modelId="{743B83DD-8AE2-4C72-B388-53FBF90D51CF}" type="presOf" srcId="{929A81CB-994D-400C-8B97-C4B14610279A}" destId="{701ED11C-2E57-4CAE-99FD-969F7BFDC686}" srcOrd="0" destOrd="0" presId="urn:microsoft.com/office/officeart/2005/8/layout/process4"/>
    <dgm:cxn modelId="{BDCA7DDE-C75B-44FE-813F-80A9A1865225}" type="presOf" srcId="{C2205B9B-38BA-4630-84F9-BF5A20FBC892}" destId="{B4F13FB5-78BA-4746-8A05-D29A41938ACE}" srcOrd="0" destOrd="0" presId="urn:microsoft.com/office/officeart/2005/8/layout/process4"/>
    <dgm:cxn modelId="{B23BC8E4-E59A-4342-865B-874157DCE132}" type="presOf" srcId="{51B6627B-1092-4AEA-A61D-0E6D0EC9C78C}" destId="{A94D5250-DEB9-41D8-8432-B2C31B21605B}" srcOrd="0" destOrd="0" presId="urn:microsoft.com/office/officeart/2005/8/layout/process4"/>
    <dgm:cxn modelId="{23C3D7EC-E6AE-48B3-BCBF-C5B352EAA95E}" type="presOf" srcId="{B5B2DBA5-D443-4624-AB47-6304AC6A00B0}" destId="{7FD88BB5-EE7E-44F3-BCA7-7177905B7B0E}" srcOrd="0" destOrd="0" presId="urn:microsoft.com/office/officeart/2005/8/layout/process4"/>
    <dgm:cxn modelId="{7EAF61EE-107A-4E4A-B49F-C42E010B47DD}" type="presOf" srcId="{7DCD3354-AA64-43E6-B965-6BD7A42B6D0D}" destId="{A66C54ED-A25A-4709-B0B6-E47C6D6187D5}" srcOrd="0" destOrd="0" presId="urn:microsoft.com/office/officeart/2005/8/layout/process4"/>
    <dgm:cxn modelId="{7E378DF0-9021-43B0-B898-1FAA923F6D71}" type="presOf" srcId="{DB08CF7E-C2A9-4CE8-B494-1EDD07E9DDAC}" destId="{6DAF4343-A504-49E2-BD78-DC19DE8A86DB}" srcOrd="0" destOrd="0" presId="urn:microsoft.com/office/officeart/2005/8/layout/process4"/>
    <dgm:cxn modelId="{59511988-0D13-4BBB-A7BC-371AC191ADEC}" type="presParOf" srcId="{6DAF4343-A504-49E2-BD78-DC19DE8A86DB}" destId="{DBA1C795-957E-43D6-9CEA-7D8DB519BE89}" srcOrd="0" destOrd="0" presId="urn:microsoft.com/office/officeart/2005/8/layout/process4"/>
    <dgm:cxn modelId="{4658362C-71A4-4EEC-B276-5A4446A124F0}" type="presParOf" srcId="{DBA1C795-957E-43D6-9CEA-7D8DB519BE89}" destId="{E0DFD875-3F93-4A05-8FA7-231934514855}" srcOrd="0" destOrd="0" presId="urn:microsoft.com/office/officeart/2005/8/layout/process4"/>
    <dgm:cxn modelId="{0B6A4423-BE28-4EC9-A6C4-215A7A3F2474}" type="presParOf" srcId="{DBA1C795-957E-43D6-9CEA-7D8DB519BE89}" destId="{2E5EEFA6-FEA2-4F3A-8654-C94C5FA0AA9B}" srcOrd="1" destOrd="0" presId="urn:microsoft.com/office/officeart/2005/8/layout/process4"/>
    <dgm:cxn modelId="{77189057-C5E0-4B41-9679-F9DE8D86F972}" type="presParOf" srcId="{DBA1C795-957E-43D6-9CEA-7D8DB519BE89}" destId="{2948024C-1845-47C1-BCC2-AC476AB4DA5C}" srcOrd="2" destOrd="0" presId="urn:microsoft.com/office/officeart/2005/8/layout/process4"/>
    <dgm:cxn modelId="{7A53AF94-6864-416E-AC23-7C3ADEC63D3E}" type="presParOf" srcId="{2948024C-1845-47C1-BCC2-AC476AB4DA5C}" destId="{7FD88BB5-EE7E-44F3-BCA7-7177905B7B0E}" srcOrd="0" destOrd="0" presId="urn:microsoft.com/office/officeart/2005/8/layout/process4"/>
    <dgm:cxn modelId="{B33D23F0-DD77-4A8D-B2B2-63DD16A8DD5B}" type="presParOf" srcId="{6DAF4343-A504-49E2-BD78-DC19DE8A86DB}" destId="{710D23DC-8842-47D1-98E7-8141671CC662}" srcOrd="1" destOrd="0" presId="urn:microsoft.com/office/officeart/2005/8/layout/process4"/>
    <dgm:cxn modelId="{0858CA8A-AF5C-4E5C-A682-54C2F1C9D09B}" type="presParOf" srcId="{6DAF4343-A504-49E2-BD78-DC19DE8A86DB}" destId="{4E95294A-6AAE-4826-93DF-9CA4C21B0180}" srcOrd="2" destOrd="0" presId="urn:microsoft.com/office/officeart/2005/8/layout/process4"/>
    <dgm:cxn modelId="{C08276E5-9BA1-451F-887D-90ED5B07AA70}" type="presParOf" srcId="{4E95294A-6AAE-4826-93DF-9CA4C21B0180}" destId="{701ED11C-2E57-4CAE-99FD-969F7BFDC686}" srcOrd="0" destOrd="0" presId="urn:microsoft.com/office/officeart/2005/8/layout/process4"/>
    <dgm:cxn modelId="{8081A49A-5F4D-4EE5-82D4-CC8183116843}" type="presParOf" srcId="{4E95294A-6AAE-4826-93DF-9CA4C21B0180}" destId="{04323B0A-E95C-48B3-9CA6-53D1E903FFFC}" srcOrd="1" destOrd="0" presId="urn:microsoft.com/office/officeart/2005/8/layout/process4"/>
    <dgm:cxn modelId="{B696E996-117B-4105-BDD2-47D26D025A65}" type="presParOf" srcId="{4E95294A-6AAE-4826-93DF-9CA4C21B0180}" destId="{CE3CE39D-6D68-494E-AE7C-471AB5034E48}" srcOrd="2" destOrd="0" presId="urn:microsoft.com/office/officeart/2005/8/layout/process4"/>
    <dgm:cxn modelId="{4FA1F1A3-909E-46DB-A3F1-EB870C48BF28}" type="presParOf" srcId="{CE3CE39D-6D68-494E-AE7C-471AB5034E48}" destId="{014AF005-0FA1-4BD4-8476-B80B6FFB9267}" srcOrd="0" destOrd="0" presId="urn:microsoft.com/office/officeart/2005/8/layout/process4"/>
    <dgm:cxn modelId="{BEB78DBA-5F7F-43D6-AB35-683E04F3095A}" type="presParOf" srcId="{6DAF4343-A504-49E2-BD78-DC19DE8A86DB}" destId="{2900C4B8-3669-40CF-826B-66CBDE8827E0}" srcOrd="3" destOrd="0" presId="urn:microsoft.com/office/officeart/2005/8/layout/process4"/>
    <dgm:cxn modelId="{8122535B-F87D-4E78-8385-A1B55B70C385}" type="presParOf" srcId="{6DAF4343-A504-49E2-BD78-DC19DE8A86DB}" destId="{60E14C44-1527-4355-8A6B-2B3D75B4B9D0}" srcOrd="4" destOrd="0" presId="urn:microsoft.com/office/officeart/2005/8/layout/process4"/>
    <dgm:cxn modelId="{67C017A1-410A-4422-A04B-6F7AB5286611}" type="presParOf" srcId="{60E14C44-1527-4355-8A6B-2B3D75B4B9D0}" destId="{ABE7F5C5-52EE-4F0B-B79E-A1DA028E67FA}" srcOrd="0" destOrd="0" presId="urn:microsoft.com/office/officeart/2005/8/layout/process4"/>
    <dgm:cxn modelId="{0B39BC05-7C91-4E8C-AB08-B47781B4AFF4}" type="presParOf" srcId="{60E14C44-1527-4355-8A6B-2B3D75B4B9D0}" destId="{607835FF-C69C-4E0E-8520-4ABDD586D05C}" srcOrd="1" destOrd="0" presId="urn:microsoft.com/office/officeart/2005/8/layout/process4"/>
    <dgm:cxn modelId="{ABF444AD-A3A6-4E3F-B8D0-D4A7269977CF}" type="presParOf" srcId="{60E14C44-1527-4355-8A6B-2B3D75B4B9D0}" destId="{D2D38C1C-4D2C-46FC-BF82-15E0B5C1AEBF}" srcOrd="2" destOrd="0" presId="urn:microsoft.com/office/officeart/2005/8/layout/process4"/>
    <dgm:cxn modelId="{4634ADFD-8853-468C-9B26-AA77CA3237F3}" type="presParOf" srcId="{D2D38C1C-4D2C-46FC-BF82-15E0B5C1AEBF}" destId="{2F7BCAE7-6F52-48D3-9F00-82221A54DC91}" srcOrd="0" destOrd="0" presId="urn:microsoft.com/office/officeart/2005/8/layout/process4"/>
    <dgm:cxn modelId="{6C901ED8-3D86-4877-9D6E-7E2A5D42CC7B}" type="presParOf" srcId="{6DAF4343-A504-49E2-BD78-DC19DE8A86DB}" destId="{17A09728-E845-41BD-8381-C42AB4DA2C13}" srcOrd="5" destOrd="0" presId="urn:microsoft.com/office/officeart/2005/8/layout/process4"/>
    <dgm:cxn modelId="{8928018E-4593-415D-B2DD-3665E3E15B40}" type="presParOf" srcId="{6DAF4343-A504-49E2-BD78-DC19DE8A86DB}" destId="{CC000385-6C61-40B6-8594-A12CE46E4EDD}" srcOrd="6" destOrd="0" presId="urn:microsoft.com/office/officeart/2005/8/layout/process4"/>
    <dgm:cxn modelId="{C418CACB-5334-4AF8-A5AE-B996D1FDC6A2}" type="presParOf" srcId="{CC000385-6C61-40B6-8594-A12CE46E4EDD}" destId="{A66C54ED-A25A-4709-B0B6-E47C6D6187D5}" srcOrd="0" destOrd="0" presId="urn:microsoft.com/office/officeart/2005/8/layout/process4"/>
    <dgm:cxn modelId="{128E5DD0-CE9D-484E-B237-B1DED4B3C26E}" type="presParOf" srcId="{CC000385-6C61-40B6-8594-A12CE46E4EDD}" destId="{8A7347AD-225D-4FBF-8BC9-59DBCA43BF22}" srcOrd="1" destOrd="0" presId="urn:microsoft.com/office/officeart/2005/8/layout/process4"/>
    <dgm:cxn modelId="{50C97183-0FAF-4D92-B1DD-E562FF74A421}" type="presParOf" srcId="{CC000385-6C61-40B6-8594-A12CE46E4EDD}" destId="{2EC9D056-FFD9-4668-8EBC-47A9A4922635}" srcOrd="2" destOrd="0" presId="urn:microsoft.com/office/officeart/2005/8/layout/process4"/>
    <dgm:cxn modelId="{C97854FA-486D-4DC3-A4A8-BD1FB96F3CF6}" type="presParOf" srcId="{2EC9D056-FFD9-4668-8EBC-47A9A4922635}" destId="{A94D5250-DEB9-41D8-8432-B2C31B21605B}" srcOrd="0" destOrd="0" presId="urn:microsoft.com/office/officeart/2005/8/layout/process4"/>
    <dgm:cxn modelId="{CD1BDBBB-3D61-4396-916D-BAF999707E1B}" type="presParOf" srcId="{6DAF4343-A504-49E2-BD78-DC19DE8A86DB}" destId="{7447447A-0658-4C0C-8FBF-48655DB44802}" srcOrd="7" destOrd="0" presId="urn:microsoft.com/office/officeart/2005/8/layout/process4"/>
    <dgm:cxn modelId="{2C098D5B-E8B5-43E6-9584-EE301857E66B}" type="presParOf" srcId="{6DAF4343-A504-49E2-BD78-DC19DE8A86DB}" destId="{A85DE17B-4379-41B5-957D-CF3B0FBE2000}" srcOrd="8" destOrd="0" presId="urn:microsoft.com/office/officeart/2005/8/layout/process4"/>
    <dgm:cxn modelId="{AD9213DF-AA37-4323-8A67-E6F80E3657B3}" type="presParOf" srcId="{A85DE17B-4379-41B5-957D-CF3B0FBE2000}" destId="{C14C817D-D0D0-4053-857D-DC42A8DF1E48}" srcOrd="0" destOrd="0" presId="urn:microsoft.com/office/officeart/2005/8/layout/process4"/>
    <dgm:cxn modelId="{23678D2F-115C-4E0F-A7FF-4F912E3A7B94}" type="presParOf" srcId="{A85DE17B-4379-41B5-957D-CF3B0FBE2000}" destId="{FD78E806-F5A5-470E-903E-C15842D46AEF}" srcOrd="1" destOrd="0" presId="urn:microsoft.com/office/officeart/2005/8/layout/process4"/>
    <dgm:cxn modelId="{998469C9-8283-44ED-A0BA-D216316BD775}" type="presParOf" srcId="{A85DE17B-4379-41B5-957D-CF3B0FBE2000}" destId="{B8AE01A1-2958-4E19-A182-D950888F80F2}" srcOrd="2" destOrd="0" presId="urn:microsoft.com/office/officeart/2005/8/layout/process4"/>
    <dgm:cxn modelId="{AD27C4EF-F34D-40A3-B34B-0E9CE58C32D4}" type="presParOf" srcId="{B8AE01A1-2958-4E19-A182-D950888F80F2}" destId="{0411ECA1-992B-4A88-A438-B76A4DE25799}" srcOrd="0" destOrd="0" presId="urn:microsoft.com/office/officeart/2005/8/layout/process4"/>
    <dgm:cxn modelId="{A12AF287-2CA7-4C11-B080-63A8CCD79A4B}" type="presParOf" srcId="{6DAF4343-A504-49E2-BD78-DC19DE8A86DB}" destId="{9BAA46EF-371A-48E1-BA5D-5FF8343CEC45}" srcOrd="9" destOrd="0" presId="urn:microsoft.com/office/officeart/2005/8/layout/process4"/>
    <dgm:cxn modelId="{26B5723C-1584-4686-AD46-E3F3820DBA3A}" type="presParOf" srcId="{6DAF4343-A504-49E2-BD78-DC19DE8A86DB}" destId="{3E28A7EE-400C-467A-8D8B-D23BFC47A0CD}" srcOrd="10" destOrd="0" presId="urn:microsoft.com/office/officeart/2005/8/layout/process4"/>
    <dgm:cxn modelId="{DE2A7255-8B8F-4561-93FF-4485CEE099EC}" type="presParOf" srcId="{3E28A7EE-400C-467A-8D8B-D23BFC47A0CD}" destId="{71E2C422-C6CF-46E8-8342-D92014587E64}" srcOrd="0" destOrd="0" presId="urn:microsoft.com/office/officeart/2005/8/layout/process4"/>
    <dgm:cxn modelId="{E94C1312-D09D-42F3-AF14-0BBE67CA9641}" type="presParOf" srcId="{3E28A7EE-400C-467A-8D8B-D23BFC47A0CD}" destId="{AE613A3D-1E71-42A1-BB13-9A02D34CB1B9}" srcOrd="1" destOrd="0" presId="urn:microsoft.com/office/officeart/2005/8/layout/process4"/>
    <dgm:cxn modelId="{6BE68DD3-5E1F-4137-9689-9E2D203B0414}" type="presParOf" srcId="{3E28A7EE-400C-467A-8D8B-D23BFC47A0CD}" destId="{DE5962AF-A62B-47C1-98E9-A6591024148D}" srcOrd="2" destOrd="0" presId="urn:microsoft.com/office/officeart/2005/8/layout/process4"/>
    <dgm:cxn modelId="{D7EAC4F1-523F-4096-86E1-A41C055B3D43}" type="presParOf" srcId="{DE5962AF-A62B-47C1-98E9-A6591024148D}" destId="{71116AF1-7220-48D8-8C3A-D660777B1CDA}" srcOrd="0" destOrd="0" presId="urn:microsoft.com/office/officeart/2005/8/layout/process4"/>
    <dgm:cxn modelId="{9D812F6B-F9EE-4EEB-A18E-FC92895549D8}" type="presParOf" srcId="{6DAF4343-A504-49E2-BD78-DC19DE8A86DB}" destId="{A8118CDF-15F6-484F-A1EC-93B35687E5BF}" srcOrd="11" destOrd="0" presId="urn:microsoft.com/office/officeart/2005/8/layout/process4"/>
    <dgm:cxn modelId="{F49F482C-76E7-4B85-BB3A-FCDFBA9274EF}" type="presParOf" srcId="{6DAF4343-A504-49E2-BD78-DC19DE8A86DB}" destId="{693922A7-9D68-46BC-AD33-0805AAB19DEC}" srcOrd="12" destOrd="0" presId="urn:microsoft.com/office/officeart/2005/8/layout/process4"/>
    <dgm:cxn modelId="{EFD0445B-911A-42E6-A328-2451B22BA9F3}" type="presParOf" srcId="{693922A7-9D68-46BC-AD33-0805AAB19DEC}" destId="{4BF8DBC4-013F-4CCC-A3F8-6A7DFA8F8A4D}" srcOrd="0" destOrd="0" presId="urn:microsoft.com/office/officeart/2005/8/layout/process4"/>
    <dgm:cxn modelId="{4DD41A6B-FD81-4B1C-9896-DF0E82C2528E}" type="presParOf" srcId="{693922A7-9D68-46BC-AD33-0805AAB19DEC}" destId="{52D18D91-971F-4CFF-A6E7-BBE9FDC691EF}" srcOrd="1" destOrd="0" presId="urn:microsoft.com/office/officeart/2005/8/layout/process4"/>
    <dgm:cxn modelId="{63AD4899-C816-4BCD-9390-375CB2CEE3AA}" type="presParOf" srcId="{693922A7-9D68-46BC-AD33-0805AAB19DEC}" destId="{C7A8C01A-14E6-4BC6-89EB-4B898CCCB156}" srcOrd="2" destOrd="0" presId="urn:microsoft.com/office/officeart/2005/8/layout/process4"/>
    <dgm:cxn modelId="{D4EE4056-6622-4283-AC09-DDE660930B23}" type="presParOf" srcId="{C7A8C01A-14E6-4BC6-89EB-4B898CCCB156}" destId="{B4F13FB5-78BA-4746-8A05-D29A41938AC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5EEFA6-FEA2-4F3A-8654-C94C5FA0AA9B}">
      <dsp:nvSpPr>
        <dsp:cNvPr id="0" name=""/>
        <dsp:cNvSpPr/>
      </dsp:nvSpPr>
      <dsp:spPr>
        <a:xfrm>
          <a:off x="0" y="3448743"/>
          <a:ext cx="3943075" cy="377394"/>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7</a:t>
          </a:r>
          <a:endParaRPr lang="en-US" sz="1200" b="1" kern="1200" dirty="0">
            <a:latin typeface="+mj-lt"/>
            <a:ea typeface="+mn-ea"/>
            <a:cs typeface="Arial" panose="020B0604020202020204" pitchFamily="34" charset="0"/>
          </a:endParaRPr>
        </a:p>
      </dsp:txBody>
      <dsp:txXfrm>
        <a:off x="0" y="3448743"/>
        <a:ext cx="3943075" cy="203792"/>
      </dsp:txXfrm>
    </dsp:sp>
    <dsp:sp modelId="{7FD88BB5-EE7E-44F3-BCA7-7177905B7B0E}">
      <dsp:nvSpPr>
        <dsp:cNvPr id="0" name=""/>
        <dsp:cNvSpPr/>
      </dsp:nvSpPr>
      <dsp:spPr>
        <a:xfrm>
          <a:off x="0" y="3644988"/>
          <a:ext cx="3943075" cy="173601"/>
        </a:xfrm>
        <a:prstGeom prst="rect">
          <a:avLst/>
        </a:prstGeom>
        <a:solidFill>
          <a:schemeClr val="bg2">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Republish project</a:t>
          </a:r>
          <a:endParaRPr lang="en-US" sz="1200" b="1" kern="1200" dirty="0">
            <a:latin typeface="+mj-lt"/>
            <a:ea typeface="+mn-ea"/>
            <a:cs typeface="Arial" panose="020B0604020202020204" pitchFamily="34" charset="0"/>
          </a:endParaRPr>
        </a:p>
      </dsp:txBody>
      <dsp:txXfrm>
        <a:off x="0" y="3644988"/>
        <a:ext cx="3943075" cy="173601"/>
      </dsp:txXfrm>
    </dsp:sp>
    <dsp:sp modelId="{04323B0A-E95C-48B3-9CA6-53D1E903FFFC}">
      <dsp:nvSpPr>
        <dsp:cNvPr id="0" name=""/>
        <dsp:cNvSpPr/>
      </dsp:nvSpPr>
      <dsp:spPr>
        <a:xfrm rot="10800000">
          <a:off x="0" y="2873972"/>
          <a:ext cx="3943075" cy="580432"/>
        </a:xfrm>
        <a:prstGeom prst="upArrowCallou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6</a:t>
          </a:r>
          <a:endParaRPr lang="en-US" sz="1200" b="1" kern="1200" dirty="0">
            <a:latin typeface="+mj-lt"/>
            <a:ea typeface="+mn-ea"/>
            <a:cs typeface="Arial" panose="020B0604020202020204" pitchFamily="34" charset="0"/>
          </a:endParaRPr>
        </a:p>
      </dsp:txBody>
      <dsp:txXfrm rot="-10800000">
        <a:off x="0" y="2945325"/>
        <a:ext cx="3943075" cy="132378"/>
      </dsp:txXfrm>
    </dsp:sp>
    <dsp:sp modelId="{014AF005-0FA1-4BD4-8476-B80B6FFB9267}">
      <dsp:nvSpPr>
        <dsp:cNvPr id="0" name=""/>
        <dsp:cNvSpPr/>
      </dsp:nvSpPr>
      <dsp:spPr>
        <a:xfrm>
          <a:off x="0" y="3077704"/>
          <a:ext cx="3943075" cy="173549"/>
        </a:xfrm>
        <a:prstGeom prst="rect">
          <a:avLst/>
        </a:prstGeom>
        <a:solidFill>
          <a:schemeClr val="accent3">
            <a:lumMod val="9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ea typeface="+mn-ea"/>
              <a:cs typeface="Arial" panose="020B0604020202020204" pitchFamily="34" charset="0"/>
            </a:rPr>
            <a:t>Update publication documents</a:t>
          </a:r>
        </a:p>
      </dsp:txBody>
      <dsp:txXfrm>
        <a:off x="0" y="3077704"/>
        <a:ext cx="3943075" cy="173549"/>
      </dsp:txXfrm>
    </dsp:sp>
    <dsp:sp modelId="{607835FF-C69C-4E0E-8520-4ABDD586D05C}">
      <dsp:nvSpPr>
        <dsp:cNvPr id="0" name=""/>
        <dsp:cNvSpPr/>
      </dsp:nvSpPr>
      <dsp:spPr>
        <a:xfrm rot="10800000">
          <a:off x="0" y="2299201"/>
          <a:ext cx="3943075" cy="580432"/>
        </a:xfrm>
        <a:prstGeom prst="upArrowCallou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5</a:t>
          </a:r>
          <a:endParaRPr lang="en-US" sz="1200" b="1" kern="1200" dirty="0">
            <a:latin typeface="+mj-lt"/>
            <a:ea typeface="+mn-ea"/>
            <a:cs typeface="Arial" panose="020B0604020202020204" pitchFamily="34" charset="0"/>
          </a:endParaRPr>
        </a:p>
      </dsp:txBody>
      <dsp:txXfrm rot="-10800000">
        <a:off x="0" y="2370554"/>
        <a:ext cx="3943075" cy="132378"/>
      </dsp:txXfrm>
    </dsp:sp>
    <dsp:sp modelId="{2F7BCAE7-6F52-48D3-9F00-82221A54DC91}">
      <dsp:nvSpPr>
        <dsp:cNvPr id="0" name=""/>
        <dsp:cNvSpPr/>
      </dsp:nvSpPr>
      <dsp:spPr>
        <a:xfrm>
          <a:off x="0" y="2502932"/>
          <a:ext cx="3943075" cy="173549"/>
        </a:xfrm>
        <a:prstGeom prst="rect">
          <a:avLst/>
        </a:prstGeom>
        <a:solidFill>
          <a:schemeClr val="accent6">
            <a:lumMod val="10000"/>
            <a:lumOff val="9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Quality control</a:t>
          </a:r>
          <a:endParaRPr lang="en-US" sz="1200" b="1" kern="1200" dirty="0">
            <a:latin typeface="+mj-lt"/>
            <a:ea typeface="+mn-ea"/>
            <a:cs typeface="Arial" panose="020B0604020202020204" pitchFamily="34" charset="0"/>
          </a:endParaRPr>
        </a:p>
      </dsp:txBody>
      <dsp:txXfrm>
        <a:off x="0" y="2502932"/>
        <a:ext cx="3943075" cy="173549"/>
      </dsp:txXfrm>
    </dsp:sp>
    <dsp:sp modelId="{8A7347AD-225D-4FBF-8BC9-59DBCA43BF22}">
      <dsp:nvSpPr>
        <dsp:cNvPr id="0" name=""/>
        <dsp:cNvSpPr/>
      </dsp:nvSpPr>
      <dsp:spPr>
        <a:xfrm rot="10800000">
          <a:off x="0" y="1724429"/>
          <a:ext cx="3943075" cy="580432"/>
        </a:xfrm>
        <a:prstGeom prst="upArrowCallou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4</a:t>
          </a:r>
          <a:endParaRPr lang="en-US" sz="1200" b="1" kern="1200" dirty="0">
            <a:latin typeface="+mj-lt"/>
            <a:ea typeface="+mn-ea"/>
            <a:cs typeface="Arial" panose="020B0604020202020204" pitchFamily="34" charset="0"/>
          </a:endParaRPr>
        </a:p>
      </dsp:txBody>
      <dsp:txXfrm rot="-10800000">
        <a:off x="0" y="1795782"/>
        <a:ext cx="3943075" cy="132378"/>
      </dsp:txXfrm>
    </dsp:sp>
    <dsp:sp modelId="{A94D5250-DEB9-41D8-8432-B2C31B21605B}">
      <dsp:nvSpPr>
        <dsp:cNvPr id="0" name=""/>
        <dsp:cNvSpPr/>
      </dsp:nvSpPr>
      <dsp:spPr>
        <a:xfrm>
          <a:off x="0" y="1928161"/>
          <a:ext cx="3943075" cy="173549"/>
        </a:xfrm>
        <a:prstGeom prst="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Code new iterations</a:t>
          </a:r>
          <a:endParaRPr lang="en-US" sz="1200" b="1" kern="1200" dirty="0">
            <a:latin typeface="+mj-lt"/>
            <a:ea typeface="+mn-ea"/>
            <a:cs typeface="Arial" panose="020B0604020202020204" pitchFamily="34" charset="0"/>
          </a:endParaRPr>
        </a:p>
      </dsp:txBody>
      <dsp:txXfrm>
        <a:off x="0" y="1928161"/>
        <a:ext cx="3943075" cy="173549"/>
      </dsp:txXfrm>
    </dsp:sp>
    <dsp:sp modelId="{FD78E806-F5A5-470E-903E-C15842D46AEF}">
      <dsp:nvSpPr>
        <dsp:cNvPr id="0" name=""/>
        <dsp:cNvSpPr/>
      </dsp:nvSpPr>
      <dsp:spPr>
        <a:xfrm rot="10800000">
          <a:off x="0" y="1149658"/>
          <a:ext cx="3943075" cy="580432"/>
        </a:xfrm>
        <a:prstGeom prst="upArrowCallou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3</a:t>
          </a:r>
          <a:endParaRPr lang="en-US" sz="1200" b="1" kern="1200" dirty="0">
            <a:latin typeface="+mj-lt"/>
            <a:ea typeface="+mn-ea"/>
            <a:cs typeface="Arial" panose="020B0604020202020204" pitchFamily="34" charset="0"/>
          </a:endParaRPr>
        </a:p>
      </dsp:txBody>
      <dsp:txXfrm rot="-10800000">
        <a:off x="0" y="1221011"/>
        <a:ext cx="3943075" cy="132378"/>
      </dsp:txXfrm>
    </dsp:sp>
    <dsp:sp modelId="{0411ECA1-992B-4A88-A438-B76A4DE25799}">
      <dsp:nvSpPr>
        <dsp:cNvPr id="0" name=""/>
        <dsp:cNvSpPr/>
      </dsp:nvSpPr>
      <dsp:spPr>
        <a:xfrm>
          <a:off x="0" y="1353390"/>
          <a:ext cx="3943075" cy="173549"/>
        </a:xfrm>
        <a:prstGeom prst="rect">
          <a:avLst/>
        </a:prstGeom>
        <a:solidFill>
          <a:schemeClr val="accent4">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Create the legal text</a:t>
          </a:r>
          <a:endParaRPr lang="en-US" sz="1200" b="1" kern="1200" dirty="0">
            <a:latin typeface="+mj-lt"/>
            <a:ea typeface="+mn-ea"/>
            <a:cs typeface="Arial" panose="020B0604020202020204" pitchFamily="34" charset="0"/>
          </a:endParaRPr>
        </a:p>
      </dsp:txBody>
      <dsp:txXfrm>
        <a:off x="0" y="1353390"/>
        <a:ext cx="3943075" cy="173549"/>
      </dsp:txXfrm>
    </dsp:sp>
    <dsp:sp modelId="{AE613A3D-1E71-42A1-BB13-9A02D34CB1B9}">
      <dsp:nvSpPr>
        <dsp:cNvPr id="0" name=""/>
        <dsp:cNvSpPr/>
      </dsp:nvSpPr>
      <dsp:spPr>
        <a:xfrm rot="10800000">
          <a:off x="0" y="574887"/>
          <a:ext cx="3943075" cy="580432"/>
        </a:xfrm>
        <a:prstGeom prst="upArrowCallout">
          <a:avLst/>
        </a:prstGeom>
        <a:solidFill>
          <a:schemeClr val="accent5"/>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2</a:t>
          </a:r>
          <a:endParaRPr lang="en-US" sz="1200" b="1" kern="1200" dirty="0">
            <a:latin typeface="+mj-lt"/>
            <a:ea typeface="+mn-ea"/>
            <a:cs typeface="Arial" panose="020B0604020202020204" pitchFamily="34" charset="0"/>
          </a:endParaRPr>
        </a:p>
      </dsp:txBody>
      <dsp:txXfrm rot="-10800000">
        <a:off x="0" y="646240"/>
        <a:ext cx="3943075" cy="132378"/>
      </dsp:txXfrm>
    </dsp:sp>
    <dsp:sp modelId="{71116AF1-7220-48D8-8C3A-D660777B1CDA}">
      <dsp:nvSpPr>
        <dsp:cNvPr id="0" name=""/>
        <dsp:cNvSpPr/>
      </dsp:nvSpPr>
      <dsp:spPr>
        <a:xfrm>
          <a:off x="0" y="778618"/>
          <a:ext cx="3943075" cy="173549"/>
        </a:xfrm>
        <a:prstGeom prst="rect">
          <a:avLst/>
        </a:prstGeom>
        <a:solidFill>
          <a:schemeClr val="accent5">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Collect the law</a:t>
          </a:r>
          <a:endParaRPr lang="en-US" sz="1200" b="1" kern="1200" dirty="0">
            <a:latin typeface="+mj-lt"/>
            <a:ea typeface="+mn-ea"/>
            <a:cs typeface="Arial" panose="020B0604020202020204" pitchFamily="34" charset="0"/>
          </a:endParaRPr>
        </a:p>
      </dsp:txBody>
      <dsp:txXfrm>
        <a:off x="0" y="778618"/>
        <a:ext cx="3943075" cy="173549"/>
      </dsp:txXfrm>
    </dsp:sp>
    <dsp:sp modelId="{52D18D91-971F-4CFF-A6E7-BBE9FDC691EF}">
      <dsp:nvSpPr>
        <dsp:cNvPr id="0" name=""/>
        <dsp:cNvSpPr/>
      </dsp:nvSpPr>
      <dsp:spPr>
        <a:xfrm rot="10800000">
          <a:off x="0" y="0"/>
          <a:ext cx="3943075" cy="580432"/>
        </a:xfrm>
        <a:prstGeom prst="upArrowCallou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1</a:t>
          </a:r>
          <a:endParaRPr lang="en-US" sz="1200" b="1" kern="1200" dirty="0">
            <a:latin typeface="+mj-lt"/>
            <a:ea typeface="+mn-ea"/>
            <a:cs typeface="Arial" panose="020B0604020202020204" pitchFamily="34" charset="0"/>
          </a:endParaRPr>
        </a:p>
      </dsp:txBody>
      <dsp:txXfrm rot="-10800000">
        <a:off x="0" y="71353"/>
        <a:ext cx="3943075" cy="132378"/>
      </dsp:txXfrm>
    </dsp:sp>
    <dsp:sp modelId="{B4F13FB5-78BA-4746-8A05-D29A41938ACE}">
      <dsp:nvSpPr>
        <dsp:cNvPr id="0" name=""/>
        <dsp:cNvSpPr/>
      </dsp:nvSpPr>
      <dsp:spPr>
        <a:xfrm>
          <a:off x="0" y="203847"/>
          <a:ext cx="3943075" cy="173549"/>
        </a:xfrm>
        <a:prstGeom prst="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mj-lt"/>
              <a:ea typeface="+mn-ea"/>
              <a:cs typeface="Arial" panose="020B0604020202020204" pitchFamily="34" charset="0"/>
            </a:rPr>
            <a:t>Search for updates</a:t>
          </a:r>
          <a:endParaRPr lang="en-US" sz="1200" b="1" kern="1200" dirty="0">
            <a:latin typeface="+mj-lt"/>
            <a:ea typeface="+mn-ea"/>
            <a:cs typeface="Arial" panose="020B0604020202020204" pitchFamily="34" charset="0"/>
          </a:endParaRPr>
        </a:p>
      </dsp:txBody>
      <dsp:txXfrm>
        <a:off x="0" y="203847"/>
        <a:ext cx="3943075" cy="1735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875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33237">
              <a:defRPr/>
            </a:pPr>
            <a:r>
              <a:rPr lang="en-US" b="1" dirty="0"/>
              <a:t>Amendment Tracker documents </a:t>
            </a:r>
            <a:r>
              <a:rPr lang="en-US" dirty="0"/>
              <a:t>are</a:t>
            </a:r>
            <a:r>
              <a:rPr lang="en-US" baseline="0" dirty="0"/>
              <a:t> important for building policy surveillance projects, because they show the progression of the law in a specific jurisdiction. Amendment Trackers list amendments to relevant laws in one jurisdiction in chronological order. You will have one Amendment Tracker for every jurisdiction included in the project.</a:t>
            </a:r>
          </a:p>
          <a:p>
            <a:pPr defTabSz="933237">
              <a:defRPr/>
            </a:pPr>
            <a:endParaRPr lang="en-US" baseline="0" dirty="0"/>
          </a:p>
          <a:p>
            <a:pPr defTabSz="933237">
              <a:defRPr/>
            </a:pPr>
            <a:r>
              <a:rPr lang="en-US" baseline="0" dirty="0"/>
              <a:t>They include the effective dates for each amendment, and descriptions of the changes made in each amendment.</a:t>
            </a:r>
          </a:p>
          <a:p>
            <a:pPr defTabSz="933237">
              <a:defRPr/>
            </a:pPr>
            <a:endParaRPr lang="en-US" baseline="0" dirty="0"/>
          </a:p>
          <a:p>
            <a:pPr marL="0" lvl="1" defTabSz="933237">
              <a:defRPr/>
            </a:pPr>
            <a:r>
              <a:rPr lang="en-US" dirty="0"/>
              <a:t>Each entry in the Amendment Tracker reflects one version of the law that must be </a:t>
            </a:r>
            <a:r>
              <a:rPr lang="en-US" b="0" dirty="0"/>
              <a:t>collected, built and coded </a:t>
            </a:r>
            <a:r>
              <a:rPr lang="en-US" dirty="0"/>
              <a:t>in order to measure the law across the time period included</a:t>
            </a:r>
            <a:r>
              <a:rPr lang="en-US" baseline="0" dirty="0"/>
              <a:t> in the project</a:t>
            </a:r>
            <a:r>
              <a:rPr lang="en-US" dirty="0"/>
              <a:t>. </a:t>
            </a:r>
          </a:p>
          <a:p>
            <a:pPr marL="0" lvl="1" defTabSz="933237">
              <a:defRPr/>
            </a:pPr>
            <a:endParaRPr lang="en-US" baseline="0" dirty="0"/>
          </a:p>
          <a:p>
            <a:pPr defTabSz="933237">
              <a:defRPr/>
            </a:pPr>
            <a:r>
              <a:rPr lang="en-US" baseline="0" dirty="0"/>
              <a:t>The next slide includes a sample of an Amendment Tracker used in a distracted driving laws project.</a:t>
            </a:r>
          </a:p>
          <a:p>
            <a:endParaRPr lang="en-US" dirty="0"/>
          </a:p>
          <a:p>
            <a:pPr marL="139700" indent="0">
              <a:buNone/>
            </a:pPr>
            <a:endParaRPr lang="en-US" dirty="0"/>
          </a:p>
        </p:txBody>
      </p:sp>
    </p:spTree>
    <p:extLst>
      <p:ext uri="{BB962C8B-B14F-4D97-AF65-F5344CB8AC3E}">
        <p14:creationId xmlns:p14="http://schemas.microsoft.com/office/powerpoint/2010/main" val="2367541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Amendment Trackers contain the following information:</a:t>
            </a:r>
          </a:p>
          <a:p>
            <a:endParaRPr lang="en-US" dirty="0"/>
          </a:p>
          <a:p>
            <a:pPr marL="174982" indent="-174982">
              <a:buFont typeface="Arial" panose="020B0604020202020204" pitchFamily="34" charset="0"/>
              <a:buChar char="•"/>
            </a:pPr>
            <a:r>
              <a:rPr lang="en-US" b="1" dirty="0"/>
              <a:t>Iteration number</a:t>
            </a:r>
            <a:r>
              <a:rPr lang="en-US" dirty="0"/>
              <a:t>: This indicates the iteration of the law. An iteration is a set of specific provisions that constitute the relevant law for a given jurisdiction and time period. Every time any provision for a jurisdiction changes, a new iteration must be created. For example, if Alaska has four statutes for a topic, and one changes, a new iteration must be made. Likewise, if a relevant law in a jurisdiction is added or removed, a new iteration must be created.</a:t>
            </a:r>
          </a:p>
          <a:p>
            <a:pPr marL="641600" lvl="1" indent="-174982">
              <a:buFont typeface="Arial" panose="020B0604020202020204" pitchFamily="34" charset="0"/>
              <a:buChar char="•"/>
            </a:pPr>
            <a:r>
              <a:rPr lang="en-US" dirty="0"/>
              <a:t>The first iteration is always the start date of the project. In the example above, the project is tracking distracted driving laws beginning on January 1, 2011. Any subsequent iterations represent amendments to relevant laws that occurred after the start date. For example, the second iteration is on May 11, 2012, because a relevant law was amended with that effective date being May 11, 2012. </a:t>
            </a:r>
          </a:p>
          <a:p>
            <a:pPr marL="174982" indent="-174982">
              <a:buFont typeface="Arial" panose="020B0604020202020204" pitchFamily="34" charset="0"/>
              <a:buChar char="•"/>
            </a:pPr>
            <a:r>
              <a:rPr lang="en-US" b="1" dirty="0"/>
              <a:t>Date</a:t>
            </a:r>
            <a:r>
              <a:rPr lang="en-US" dirty="0"/>
              <a:t>: This designates the effective date for the amendment you are describing. </a:t>
            </a:r>
            <a:r>
              <a:rPr lang="en-US" i="1" dirty="0"/>
              <a:t> </a:t>
            </a:r>
            <a:r>
              <a:rPr lang="en-US" dirty="0"/>
              <a:t>The effective date is the date the legislation becomes effective, not the passage date, or the signature date.</a:t>
            </a:r>
          </a:p>
          <a:p>
            <a:pPr marL="174982" indent="-174982">
              <a:buFont typeface="Arial" panose="020B0604020202020204" pitchFamily="34" charset="0"/>
              <a:buChar char="•"/>
            </a:pPr>
            <a:r>
              <a:rPr lang="en-US" b="1" dirty="0"/>
              <a:t>Amendment</a:t>
            </a:r>
            <a:r>
              <a:rPr lang="en-US" dirty="0"/>
              <a:t>: This section includes the citation for the law that is being amended on that date. </a:t>
            </a:r>
          </a:p>
          <a:p>
            <a:pPr marL="174982" indent="-174982">
              <a:buFont typeface="Arial" panose="020B0604020202020204" pitchFamily="34" charset="0"/>
              <a:buChar char="•"/>
            </a:pPr>
            <a:r>
              <a:rPr lang="en-US" b="1" dirty="0"/>
              <a:t>Changes</a:t>
            </a:r>
            <a:r>
              <a:rPr lang="en-US" dirty="0"/>
              <a:t>: This section indicates the nature of the change. Including detailed information about the nature of the change will make coding the law easier. This information can be obtained by reading the legal text and the statutory history notes. </a:t>
            </a:r>
          </a:p>
          <a:p>
            <a:endParaRPr lang="en-US" dirty="0"/>
          </a:p>
          <a:p>
            <a:pPr defTabSz="933237">
              <a:defRPr/>
            </a:pPr>
            <a:r>
              <a:rPr lang="en-US" dirty="0"/>
              <a:t>For more information on creating an Amendment Tracker, see</a:t>
            </a:r>
            <a:r>
              <a:rPr lang="en-US" baseline="0" dirty="0"/>
              <a:t> “How to Build an Amendment Tracker” under related resources. </a:t>
            </a:r>
          </a:p>
          <a:p>
            <a:pPr defTabSz="933237">
              <a:defRPr/>
            </a:pPr>
            <a:endParaRPr lang="en-US" baseline="0" dirty="0"/>
          </a:p>
          <a:p>
            <a:pPr defTabSz="933237">
              <a:defRPr/>
            </a:pPr>
            <a:r>
              <a:rPr lang="en-US" baseline="0" dirty="0"/>
              <a:t>Now that the law is organized hierarchically, and chronologically for policy surveillance projects, it is time to create the legal text which will be used to code. </a:t>
            </a:r>
          </a:p>
          <a:p>
            <a:endParaRPr lang="en-US" dirty="0"/>
          </a:p>
        </p:txBody>
      </p:sp>
    </p:spTree>
    <p:extLst>
      <p:ext uri="{BB962C8B-B14F-4D97-AF65-F5344CB8AC3E}">
        <p14:creationId xmlns:p14="http://schemas.microsoft.com/office/powerpoint/2010/main" val="3565454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example is a demonstration of how we use the Master Sheet</a:t>
            </a:r>
            <a:r>
              <a:rPr lang="en-US" baseline="0" dirty="0"/>
              <a:t> and</a:t>
            </a:r>
            <a:r>
              <a:rPr lang="en-US" dirty="0"/>
              <a:t> Amendment Tracker</a:t>
            </a:r>
            <a:r>
              <a:rPr lang="en-US" baseline="0" dirty="0"/>
              <a:t> together to create the legal text, t</a:t>
            </a:r>
            <a:r>
              <a:rPr lang="en-US" dirty="0"/>
              <a:t>o show the evolution of law over</a:t>
            </a:r>
            <a:r>
              <a:rPr lang="en-US" baseline="0" dirty="0"/>
              <a:t> time in a </a:t>
            </a:r>
            <a:r>
              <a:rPr lang="en-US" b="1" baseline="0" dirty="0"/>
              <a:t>Policy Surveillance </a:t>
            </a:r>
            <a:r>
              <a:rPr lang="en-US" baseline="0" dirty="0"/>
              <a:t>project</a:t>
            </a:r>
            <a:r>
              <a:rPr lang="en-US" dirty="0"/>
              <a:t>. </a:t>
            </a:r>
          </a:p>
          <a:p>
            <a:pPr marL="139700" indent="0">
              <a:buNone/>
            </a:pPr>
            <a:endParaRPr lang="en-US" dirty="0"/>
          </a:p>
        </p:txBody>
      </p:sp>
    </p:spTree>
    <p:extLst>
      <p:ext uri="{BB962C8B-B14F-4D97-AF65-F5344CB8AC3E}">
        <p14:creationId xmlns:p14="http://schemas.microsoft.com/office/powerpoint/2010/main" val="2784495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you are ready to code the law</a:t>
            </a:r>
          </a:p>
        </p:txBody>
      </p:sp>
    </p:spTree>
    <p:extLst>
      <p:ext uri="{BB962C8B-B14F-4D97-AF65-F5344CB8AC3E}">
        <p14:creationId xmlns:p14="http://schemas.microsoft.com/office/powerpoint/2010/main" val="3173326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Coding the law is where question development and collecting the law come together. Coding the law seeks to use laws that are collected for each jurisdiction in Module 4 to answer the questions that were developed in Module 3.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dirty="0">
                <a:solidFill>
                  <a:schemeClr val="tx1"/>
                </a:solidFill>
                <a:effectLst/>
                <a:latin typeface="Arial"/>
                <a:ea typeface="Arial"/>
                <a:cs typeface="Arial"/>
                <a:sym typeface="Arial"/>
              </a:rPr>
              <a:t>Coding the law can be performed using one of several legal mapping tools. It is possible to code the law using a software program such as Excel or Word, and some web-based</a:t>
            </a:r>
            <a:r>
              <a:rPr lang="en-US" sz="1100" b="0" i="0" u="none" strike="noStrike" kern="1200" cap="none" baseline="0" dirty="0">
                <a:solidFill>
                  <a:schemeClr val="tx1"/>
                </a:solidFill>
                <a:effectLst/>
                <a:latin typeface="Arial"/>
                <a:ea typeface="Arial"/>
                <a:cs typeface="Arial"/>
                <a:sym typeface="Arial"/>
              </a:rPr>
              <a:t> tools </a:t>
            </a:r>
            <a:r>
              <a:rPr lang="en-US" sz="1100" b="0" i="0" u="none" strike="noStrike" kern="1200" cap="none" dirty="0">
                <a:solidFill>
                  <a:schemeClr val="tx1"/>
                </a:solidFill>
                <a:effectLst/>
                <a:latin typeface="Arial"/>
                <a:ea typeface="Arial"/>
                <a:cs typeface="Arial"/>
                <a:sym typeface="Arial"/>
              </a:rPr>
              <a:t>exist that are designed specifically for coding legal questions, such as the </a:t>
            </a:r>
            <a:r>
              <a:rPr lang="en-US" sz="1100" b="0" i="0" u="none" strike="noStrike" kern="1200" cap="none" dirty="0" err="1">
                <a:solidFill>
                  <a:schemeClr val="tx1"/>
                </a:solidFill>
                <a:effectLst/>
                <a:latin typeface="Arial"/>
                <a:ea typeface="Arial"/>
                <a:cs typeface="Arial"/>
                <a:sym typeface="Arial"/>
              </a:rPr>
              <a:t>MonQcle</a:t>
            </a:r>
            <a:r>
              <a:rPr lang="en-US" sz="1100" b="0" i="0" u="none" strike="noStrike" kern="1200" cap="none" dirty="0">
                <a:solidFill>
                  <a:schemeClr val="tx1"/>
                </a:solidFill>
                <a:effectLst/>
                <a:latin typeface="Arial"/>
                <a:ea typeface="Arial"/>
                <a:cs typeface="Arial"/>
                <a:sym typeface="Arial"/>
              </a:rPr>
              <a:t>.</a:t>
            </a:r>
          </a:p>
          <a:p>
            <a:endParaRPr lang="en-US" dirty="0"/>
          </a:p>
          <a:p>
            <a:pPr marL="139700" indent="0">
              <a:buNone/>
            </a:pPr>
            <a:endParaRPr lang="en-US" dirty="0"/>
          </a:p>
        </p:txBody>
      </p:sp>
    </p:spTree>
    <p:extLst>
      <p:ext uri="{BB962C8B-B14F-4D97-AF65-F5344CB8AC3E}">
        <p14:creationId xmlns:p14="http://schemas.microsoft.com/office/powerpoint/2010/main" val="1764865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7d7d28136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7d7d28136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For each time a</a:t>
            </a:r>
            <a:r>
              <a:rPr lang="en-US" baseline="0" dirty="0"/>
              <a:t> law is amended, a new iteration must be coded on the </a:t>
            </a:r>
            <a:r>
              <a:rPr lang="en-US" baseline="0" dirty="0" err="1"/>
              <a:t>MonQcle</a:t>
            </a:r>
            <a:r>
              <a:rPr lang="en-US" baseline="0" dirty="0"/>
              <a:t> to reflect that amendment. Previous records should not be overwritten, new records should be added instead to show the evolution of the law over time.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i="0" u="sng" strike="noStrike" kern="1200" cap="none" dirty="0">
                <a:solidFill>
                  <a:schemeClr val="tx1"/>
                </a:solidFill>
                <a:effectLst/>
                <a:latin typeface="Arial"/>
                <a:ea typeface="Arial"/>
                <a:cs typeface="Arial"/>
                <a:sym typeface="Arial"/>
              </a:rPr>
              <a:t>Iteration</a:t>
            </a:r>
            <a:r>
              <a:rPr lang="en-US" sz="1100" b="0" i="0" u="none" strike="noStrike" kern="1200" cap="none" dirty="0">
                <a:solidFill>
                  <a:schemeClr val="tx1"/>
                </a:solidFill>
                <a:effectLst/>
                <a:latin typeface="Arial"/>
                <a:ea typeface="Arial"/>
                <a:cs typeface="Arial"/>
                <a:sym typeface="Arial"/>
              </a:rPr>
              <a:t> – a version of the legal text for a jurisdiction, which represents the law at a specific point in time</a:t>
            </a:r>
          </a:p>
          <a:p>
            <a:pPr marL="139700" indent="0">
              <a:buNone/>
            </a:pPr>
            <a:endParaRPr lang="en-US" u="none" dirty="0"/>
          </a:p>
        </p:txBody>
      </p:sp>
    </p:spTree>
    <p:extLst>
      <p:ext uri="{BB962C8B-B14F-4D97-AF65-F5344CB8AC3E}">
        <p14:creationId xmlns:p14="http://schemas.microsoft.com/office/powerpoint/2010/main" val="986063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For example, if a project</a:t>
            </a:r>
            <a:r>
              <a:rPr lang="en-US" baseline="0" dirty="0"/>
              <a:t> was last checked for updates on from January 1, 2016 to January 30, 2016, the valid through date should be updated to January 1, 2016 to indicate that the collected laws are valid up until that date.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valid through date should be listed in the project’s research protocol. </a:t>
            </a:r>
            <a:endParaRPr lang="en-US" dirty="0"/>
          </a:p>
          <a:p>
            <a:endParaRPr lang="en-US" dirty="0"/>
          </a:p>
          <a:p>
            <a:endParaRPr lang="en-US" dirty="0"/>
          </a:p>
        </p:txBody>
      </p:sp>
    </p:spTree>
    <p:extLst>
      <p:ext uri="{BB962C8B-B14F-4D97-AF65-F5344CB8AC3E}">
        <p14:creationId xmlns:p14="http://schemas.microsoft.com/office/powerpoint/2010/main" val="1421886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See Module 6, Quality Control, for more information on how to perform QC.</a:t>
            </a:r>
          </a:p>
        </p:txBody>
      </p:sp>
    </p:spTree>
    <p:extLst>
      <p:ext uri="{BB962C8B-B14F-4D97-AF65-F5344CB8AC3E}">
        <p14:creationId xmlns:p14="http://schemas.microsoft.com/office/powerpoint/2010/main" val="3020887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For more information on publication documents, please see module</a:t>
            </a:r>
            <a:r>
              <a:rPr lang="en-US" baseline="0" dirty="0"/>
              <a:t> 7, Publication and Dissemination</a:t>
            </a:r>
            <a:endParaRPr lang="en-US" dirty="0"/>
          </a:p>
          <a:p>
            <a:endParaRPr lang="en-US" dirty="0"/>
          </a:p>
        </p:txBody>
      </p:sp>
    </p:spTree>
    <p:extLst>
      <p:ext uri="{BB962C8B-B14F-4D97-AF65-F5344CB8AC3E}">
        <p14:creationId xmlns:p14="http://schemas.microsoft.com/office/powerpoint/2010/main" val="173715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**Research is conducted in batches of five jurisdictions at a time. Laws in those five jurisdictions are updated, new iterations are coded, and quality control is performed before moving onto the next five jurisdictions.</a:t>
            </a:r>
          </a:p>
          <a:p>
            <a:endParaRPr lang="en-US" dirty="0"/>
          </a:p>
          <a:p>
            <a:pPr marL="228600" indent="-228600">
              <a:buAutoNum type="arabicPeriod"/>
            </a:pPr>
            <a:r>
              <a:rPr lang="en-US" baseline="0" dirty="0"/>
              <a:t>Search for the updates:</a:t>
            </a:r>
          </a:p>
          <a:p>
            <a:pPr marL="742950" lvl="1" indent="-285750">
              <a:buFont typeface="Arial" panose="020B0604020202020204" pitchFamily="34" charset="0"/>
              <a:buChar char="•"/>
            </a:pPr>
            <a:r>
              <a:rPr lang="en-US" sz="1400" b="0" i="0" u="none" strike="noStrike" cap="none" dirty="0">
                <a:solidFill>
                  <a:sysClr val="windowText" lastClr="000000">
                    <a:hueOff val="0"/>
                    <a:satOff val="0"/>
                    <a:lumOff val="0"/>
                    <a:alphaOff val="0"/>
                  </a:sysClr>
                </a:solidFill>
                <a:latin typeface="Arial"/>
                <a:ea typeface="Arial"/>
                <a:cs typeface="Arial"/>
                <a:sym typeface="Arial"/>
              </a:rPr>
              <a:t>Researchers familiarize themselves with the project</a:t>
            </a:r>
            <a:endParaRPr lang="en-US" sz="1400" b="1" i="0" u="none" strike="noStrike" cap="none" dirty="0">
              <a:solidFill>
                <a:sysClr val="windowText" lastClr="000000">
                  <a:hueOff val="0"/>
                  <a:satOff val="0"/>
                  <a:lumOff val="0"/>
                  <a:alphaOff val="0"/>
                </a:sysClr>
              </a:solidFill>
              <a:latin typeface="Arial"/>
              <a:ea typeface="Arial"/>
              <a:cs typeface="Arial"/>
              <a:sym typeface="Arial"/>
            </a:endParaRPr>
          </a:p>
          <a:p>
            <a:pPr marL="742950" lvl="1" indent="-285750">
              <a:buFont typeface="Arial" panose="020B0604020202020204" pitchFamily="34" charset="0"/>
              <a:buChar char="•"/>
            </a:pPr>
            <a:r>
              <a:rPr lang="en-US" sz="1400" b="0" i="0" u="none" strike="noStrike" cap="none" dirty="0">
                <a:solidFill>
                  <a:sysClr val="windowText" lastClr="000000">
                    <a:hueOff val="0"/>
                    <a:satOff val="0"/>
                    <a:lumOff val="0"/>
                    <a:alphaOff val="0"/>
                  </a:sysClr>
                </a:solidFill>
                <a:latin typeface="Arial"/>
                <a:ea typeface="Arial"/>
                <a:cs typeface="Arial"/>
                <a:sym typeface="Arial"/>
              </a:rPr>
              <a:t>Verify which jurisdictions have been in legislative session since the last update</a:t>
            </a:r>
            <a:endParaRPr lang="en-US" sz="1400" b="1" i="0" u="none" strike="noStrike" cap="none" dirty="0">
              <a:solidFill>
                <a:sysClr val="windowText" lastClr="000000">
                  <a:hueOff val="0"/>
                  <a:satOff val="0"/>
                  <a:lumOff val="0"/>
                  <a:alphaOff val="0"/>
                </a:sysClr>
              </a:solidFill>
              <a:latin typeface="Arial"/>
              <a:ea typeface="Arial"/>
              <a:cs typeface="Arial"/>
              <a:sym typeface="Arial"/>
            </a:endParaRPr>
          </a:p>
          <a:p>
            <a:pPr marL="742950" lvl="1" indent="-285750">
              <a:buFont typeface="Arial" panose="020B0604020202020204" pitchFamily="34" charset="0"/>
              <a:buChar char="•"/>
            </a:pPr>
            <a:r>
              <a:rPr lang="en-US" sz="1400" b="0" i="0" u="none" strike="noStrike" cap="none" dirty="0">
                <a:solidFill>
                  <a:sysClr val="windowText" lastClr="000000">
                    <a:hueOff val="0"/>
                    <a:satOff val="0"/>
                    <a:lumOff val="0"/>
                    <a:alphaOff val="0"/>
                  </a:sysClr>
                </a:solidFill>
                <a:latin typeface="Arial"/>
                <a:ea typeface="Arial"/>
                <a:cs typeface="Arial"/>
                <a:sym typeface="Arial"/>
              </a:rPr>
              <a:t>Using citations listed on Master Sheets</a:t>
            </a:r>
            <a:endParaRPr lang="en-US" sz="1400" b="1" i="0" u="none" strike="noStrike" cap="none" dirty="0">
              <a:solidFill>
                <a:sysClr val="windowText" lastClr="000000">
                  <a:hueOff val="0"/>
                  <a:satOff val="0"/>
                  <a:lumOff val="0"/>
                  <a:alphaOff val="0"/>
                </a:sysClr>
              </a:solidFill>
              <a:latin typeface="Arial"/>
              <a:ea typeface="Arial"/>
              <a:cs typeface="Arial"/>
              <a:sym typeface="Arial"/>
            </a:endParaRPr>
          </a:p>
          <a:p>
            <a:pPr marL="742950" lvl="1" indent="-285750">
              <a:buFont typeface="Arial" panose="020B0604020202020204" pitchFamily="34" charset="0"/>
              <a:buChar char="•"/>
            </a:pPr>
            <a:r>
              <a:rPr lang="en-US" sz="1400" b="0" i="0" u="none" strike="noStrike" cap="none" dirty="0">
                <a:solidFill>
                  <a:sysClr val="windowText" lastClr="000000">
                    <a:hueOff val="0"/>
                    <a:satOff val="0"/>
                    <a:lumOff val="0"/>
                    <a:alphaOff val="0"/>
                  </a:sysClr>
                </a:solidFill>
                <a:latin typeface="Arial"/>
                <a:ea typeface="Arial"/>
                <a:cs typeface="Arial"/>
                <a:sym typeface="Arial"/>
              </a:rPr>
              <a:t>Using search terms recorded on research protocol</a:t>
            </a:r>
            <a:endParaRPr lang="en-US" sz="1400" b="1" i="0" u="none" strike="noStrike" cap="none" dirty="0">
              <a:solidFill>
                <a:sysClr val="windowText" lastClr="000000">
                  <a:hueOff val="0"/>
                  <a:satOff val="0"/>
                  <a:lumOff val="0"/>
                  <a:alphaOff val="0"/>
                </a:sysClr>
              </a:solidFill>
              <a:latin typeface="Arial"/>
              <a:ea typeface="Arial"/>
              <a:cs typeface="Arial"/>
              <a:sym typeface="Arial"/>
            </a:endParaRPr>
          </a:p>
          <a:p>
            <a:pPr marL="139700" indent="0">
              <a:buNone/>
            </a:pPr>
            <a:endParaRPr lang="en-US" dirty="0"/>
          </a:p>
        </p:txBody>
      </p:sp>
    </p:spTree>
    <p:extLst>
      <p:ext uri="{BB962C8B-B14F-4D97-AF65-F5344CB8AC3E}">
        <p14:creationId xmlns:p14="http://schemas.microsoft.com/office/powerpoint/2010/main" val="2839383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See Module</a:t>
            </a:r>
            <a:r>
              <a:rPr lang="en-US" baseline="0" dirty="0"/>
              <a:t> 6, Quality Control, for more information on how to perform QC. </a:t>
            </a:r>
            <a:endParaRPr lang="en-US" dirty="0"/>
          </a:p>
        </p:txBody>
      </p:sp>
    </p:spTree>
    <p:extLst>
      <p:ext uri="{BB962C8B-B14F-4D97-AF65-F5344CB8AC3E}">
        <p14:creationId xmlns:p14="http://schemas.microsoft.com/office/powerpoint/2010/main" val="3847511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e0d96c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e0d96c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Researchers</a:t>
            </a:r>
            <a:r>
              <a:rPr lang="en-US" baseline="0" dirty="0"/>
              <a:t> should begin an update by familiarizing themselves with the project’s topic and methodology. Even in situations where the researcher worked on the dataset’s initial creation, it is a useful for them to refresh themselves on this information to avoid objective errors while researching and coding.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Researchers who are new to the project’s topic should begin by reading the background memorandums that were written for the dataset. All researchers working on an update should review the project’s research protocol.</a:t>
            </a:r>
            <a:endParaRPr lang="en-US" dirty="0"/>
          </a:p>
          <a:p>
            <a:pPr marL="139700" indent="0">
              <a:buNone/>
            </a:pPr>
            <a:endParaRPr lang="en-US" dirty="0"/>
          </a:p>
        </p:txBody>
      </p:sp>
    </p:spTree>
    <p:extLst>
      <p:ext uri="{BB962C8B-B14F-4D97-AF65-F5344CB8AC3E}">
        <p14:creationId xmlns:p14="http://schemas.microsoft.com/office/powerpoint/2010/main" val="1688973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dirty="0"/>
              <a:t>When your project uses as a source of law, you will have to check</a:t>
            </a:r>
            <a:r>
              <a:rPr lang="en-US" baseline="0" dirty="0"/>
              <a:t> all </a:t>
            </a:r>
            <a:r>
              <a:rPr lang="en-US" dirty="0"/>
              <a:t>jurisdiction</a:t>
            </a:r>
            <a:r>
              <a:rPr lang="en-US" baseline="0" dirty="0"/>
              <a:t>s for updates, regardless of when they were in legislative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jurisdictions have had no </a:t>
            </a:r>
            <a:r>
              <a:rPr lang="en-US" dirty="0" err="1"/>
              <a:t>regulationsopportunity</a:t>
            </a:r>
            <a:r>
              <a:rPr lang="en-US" dirty="0"/>
              <a:t> to enact new law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Executive orders</a:t>
            </a:r>
            <a:r>
              <a:rPr lang="en-US" baseline="0" dirty="0"/>
              <a:t> and emergency amendments can result in unplanned changes to the law</a:t>
            </a:r>
            <a:endParaRPr lang="en-US" dirty="0"/>
          </a:p>
          <a:p>
            <a:endParaRPr lang="en-US" dirty="0"/>
          </a:p>
        </p:txBody>
      </p:sp>
    </p:spTree>
    <p:extLst>
      <p:ext uri="{BB962C8B-B14F-4D97-AF65-F5344CB8AC3E}">
        <p14:creationId xmlns:p14="http://schemas.microsoft.com/office/powerpoint/2010/main" val="104791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a:t>
            </a:r>
            <a:r>
              <a:rPr lang="en-US" baseline="0" dirty="0"/>
              <a:t> the researcher is familiarized with the dataset, they are ready to begin checking the law for updates using the Master Sheets (created in Module 4).</a:t>
            </a:r>
          </a:p>
        </p:txBody>
      </p:sp>
    </p:spTree>
    <p:extLst>
      <p:ext uri="{BB962C8B-B14F-4D97-AF65-F5344CB8AC3E}">
        <p14:creationId xmlns:p14="http://schemas.microsoft.com/office/powerpoint/2010/main" val="1131352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a:t>
            </a:r>
            <a:r>
              <a:rPr lang="en-US" baseline="0" dirty="0"/>
              <a:t> the researcher is familiarized with the dataset, they are ready to begin checking the law for updates</a:t>
            </a:r>
          </a:p>
          <a:p>
            <a:endParaRPr lang="en-US" baseline="0"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Master Sheets contain the statutory history for each law, so if a law has been updated, the credit history on Westlaw or </a:t>
            </a:r>
            <a:r>
              <a:rPr lang="en-US" dirty="0" err="1"/>
              <a:t>Lexisnexis</a:t>
            </a:r>
            <a:r>
              <a:rPr lang="en-US" dirty="0"/>
              <a:t> should include new amendments not listed on the Master Sheet.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	Statutory</a:t>
            </a:r>
            <a:r>
              <a:rPr lang="en-US" baseline="0" dirty="0"/>
              <a:t> history is the session law number for bills and agency notice for regulations</a:t>
            </a:r>
            <a:endParaRPr lang="en-US" dirty="0"/>
          </a:p>
          <a:p>
            <a:endParaRPr lang="en-US" dirty="0"/>
          </a:p>
          <a:p>
            <a:endParaRPr lang="en-US" dirty="0"/>
          </a:p>
        </p:txBody>
      </p:sp>
    </p:spTree>
    <p:extLst>
      <p:ext uri="{BB962C8B-B14F-4D97-AF65-F5344CB8AC3E}">
        <p14:creationId xmlns:p14="http://schemas.microsoft.com/office/powerpoint/2010/main" val="209484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The researcher will have</a:t>
            </a:r>
            <a:r>
              <a:rPr lang="en-US" baseline="0" dirty="0"/>
              <a:t> to compare the amendments for each law in their Master Sheet to the amendments for those law on a legal search engine. </a:t>
            </a:r>
          </a:p>
          <a:p>
            <a:pPr marL="139700" indent="0">
              <a:buNone/>
            </a:pPr>
            <a:r>
              <a:rPr lang="en-US" baseline="0" dirty="0"/>
              <a:t>When there is an amendment for a law listed on the legal search engine which is not listed on the master sheet, the researcher should add the new amendment to their Master Sheet. </a:t>
            </a:r>
            <a:endParaRPr lang="en-US" dirty="0"/>
          </a:p>
          <a:p>
            <a:pPr marL="139700" indent="0">
              <a:buNone/>
            </a:pPr>
            <a:endParaRPr lang="en-US" dirty="0"/>
          </a:p>
          <a:p>
            <a:pPr marL="139700" indent="0">
              <a:buNone/>
            </a:pPr>
            <a:r>
              <a:rPr lang="en-US" dirty="0"/>
              <a:t>The credit</a:t>
            </a:r>
            <a:r>
              <a:rPr lang="en-US" baseline="0" dirty="0"/>
              <a:t> history indicates where in a legislature’s session laws a specific amendment can be found, including the year, session number, and section.</a:t>
            </a:r>
            <a:endParaRPr lang="en-US" dirty="0"/>
          </a:p>
          <a:p>
            <a:pPr marL="139700" indent="0">
              <a:buNone/>
            </a:pPr>
            <a:endParaRPr lang="en-US" dirty="0"/>
          </a:p>
        </p:txBody>
      </p:sp>
    </p:spTree>
    <p:extLst>
      <p:ext uri="{BB962C8B-B14F-4D97-AF65-F5344CB8AC3E}">
        <p14:creationId xmlns:p14="http://schemas.microsoft.com/office/powerpoint/2010/main" val="128839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dirty="0"/>
              <a:t>Using search terms will allow researchers to capture jurisdictions who are enacting a new law on a topic. For</a:t>
            </a:r>
            <a:r>
              <a:rPr lang="en-US" baseline="0" dirty="0"/>
              <a:t> example, a jurisdiction could have no distracted driving laws when a project is first created, but in an update a researcher might notice that the same jurisdiction has just enacted a distracted driving law. So this check allows the researcher to identify </a:t>
            </a:r>
            <a:r>
              <a:rPr lang="en-US" baseline="0" dirty="0" err="1"/>
              <a:t>jurisdicitons</a:t>
            </a:r>
            <a:r>
              <a:rPr lang="en-US" baseline="0" dirty="0"/>
              <a:t> that went from no law on a topic to regulating a topic. </a:t>
            </a:r>
          </a:p>
          <a:p>
            <a:pPr marL="139700" indent="0">
              <a:buNone/>
            </a:pPr>
            <a:endParaRPr lang="en-US" baseline="0" dirty="0"/>
          </a:p>
          <a:p>
            <a:pPr marL="139700" indent="0">
              <a:buNone/>
            </a:pPr>
            <a:r>
              <a:rPr lang="en-US" baseline="0" dirty="0"/>
              <a:t>In addition, some jurisdictions may enact new laws to regulate a different area of a topic, which will also be captured by search terms. </a:t>
            </a:r>
          </a:p>
          <a:p>
            <a:pPr marL="139700" indent="0">
              <a:buNone/>
            </a:pPr>
            <a:endParaRPr lang="en-US" baseline="0" dirty="0"/>
          </a:p>
          <a:p>
            <a:pPr marL="139700" indent="0">
              <a:buNone/>
            </a:pPr>
            <a:r>
              <a:rPr lang="en-US" baseline="0" dirty="0"/>
              <a:t>Finally, search terms allow researchers to capture laws which were missed in the last round of research. </a:t>
            </a:r>
            <a:endParaRPr lang="en-US" dirty="0"/>
          </a:p>
          <a:p>
            <a:pPr marL="139700" indent="0">
              <a:buNone/>
            </a:pPr>
            <a:endParaRPr lang="en-US" dirty="0"/>
          </a:p>
        </p:txBody>
      </p:sp>
    </p:spTree>
    <p:extLst>
      <p:ext uri="{BB962C8B-B14F-4D97-AF65-F5344CB8AC3E}">
        <p14:creationId xmlns:p14="http://schemas.microsoft.com/office/powerpoint/2010/main" val="315486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For</a:t>
            </a:r>
            <a:r>
              <a:rPr lang="en-US" baseline="0" dirty="0"/>
              <a:t> a full training on collecting the law, please refer to Module 4 in the learning library. </a:t>
            </a:r>
            <a:endParaRPr lang="en-US" dirty="0"/>
          </a:p>
          <a:p>
            <a:endParaRPr lang="en-US" dirty="0"/>
          </a:p>
        </p:txBody>
      </p:sp>
    </p:spTree>
    <p:extLst>
      <p:ext uri="{BB962C8B-B14F-4D97-AF65-F5344CB8AC3E}">
        <p14:creationId xmlns:p14="http://schemas.microsoft.com/office/powerpoint/2010/main" val="419503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2775" y="1131000"/>
            <a:ext cx="8157300" cy="1590000"/>
          </a:xfrm>
          <a:prstGeom prst="rect">
            <a:avLst/>
          </a:prstGeom>
        </p:spPr>
        <p:txBody>
          <a:bodyPr spcFirstLastPara="1" wrap="square" lIns="91425" tIns="91425" rIns="91425" bIns="91425" anchor="b" anchorCtr="0"/>
          <a:lstStyle>
            <a:lvl1pPr lvl="0" rtl="0">
              <a:spcBef>
                <a:spcPts val="0"/>
              </a:spcBef>
              <a:spcAft>
                <a:spcPts val="0"/>
              </a:spcAft>
              <a:buClr>
                <a:srgbClr val="A41E35"/>
              </a:buClr>
              <a:buSzPts val="5000"/>
              <a:buNone/>
              <a:defRPr sz="5000">
                <a:solidFill>
                  <a:srgbClr val="A41E35"/>
                </a:solidFill>
                <a:latin typeface="+mj-lt"/>
              </a:defRPr>
            </a:lvl1pPr>
            <a:lvl2pPr lvl="1" algn="ctr" rtl="0">
              <a:spcBef>
                <a:spcPts val="0"/>
              </a:spcBef>
              <a:spcAft>
                <a:spcPts val="0"/>
              </a:spcAft>
              <a:buClr>
                <a:srgbClr val="000000"/>
              </a:buClr>
              <a:buSzPts val="5200"/>
              <a:buNone/>
              <a:defRPr sz="5200">
                <a:solidFill>
                  <a:srgbClr val="000000"/>
                </a:solidFill>
              </a:defRPr>
            </a:lvl2pPr>
            <a:lvl3pPr lvl="2" algn="ctr" rtl="0">
              <a:spcBef>
                <a:spcPts val="0"/>
              </a:spcBef>
              <a:spcAft>
                <a:spcPts val="0"/>
              </a:spcAft>
              <a:buClr>
                <a:srgbClr val="000000"/>
              </a:buClr>
              <a:buSzPts val="5200"/>
              <a:buNone/>
              <a:defRPr sz="5200">
                <a:solidFill>
                  <a:srgbClr val="000000"/>
                </a:solidFill>
              </a:defRPr>
            </a:lvl3pPr>
            <a:lvl4pPr lvl="3" algn="ctr" rtl="0">
              <a:spcBef>
                <a:spcPts val="0"/>
              </a:spcBef>
              <a:spcAft>
                <a:spcPts val="0"/>
              </a:spcAft>
              <a:buClr>
                <a:srgbClr val="000000"/>
              </a:buClr>
              <a:buSzPts val="5200"/>
              <a:buNone/>
              <a:defRPr sz="5200">
                <a:solidFill>
                  <a:srgbClr val="000000"/>
                </a:solidFill>
              </a:defRPr>
            </a:lvl4pPr>
            <a:lvl5pPr lvl="4" algn="ctr" rtl="0">
              <a:spcBef>
                <a:spcPts val="0"/>
              </a:spcBef>
              <a:spcAft>
                <a:spcPts val="0"/>
              </a:spcAft>
              <a:buClr>
                <a:srgbClr val="000000"/>
              </a:buClr>
              <a:buSzPts val="5200"/>
              <a:buNone/>
              <a:defRPr sz="5200">
                <a:solidFill>
                  <a:srgbClr val="000000"/>
                </a:solidFill>
              </a:defRPr>
            </a:lvl5pPr>
            <a:lvl6pPr lvl="5" algn="ctr" rtl="0">
              <a:spcBef>
                <a:spcPts val="0"/>
              </a:spcBef>
              <a:spcAft>
                <a:spcPts val="0"/>
              </a:spcAft>
              <a:buClr>
                <a:srgbClr val="000000"/>
              </a:buClr>
              <a:buSzPts val="5200"/>
              <a:buNone/>
              <a:defRPr sz="5200">
                <a:solidFill>
                  <a:srgbClr val="000000"/>
                </a:solidFill>
              </a:defRPr>
            </a:lvl6pPr>
            <a:lvl7pPr lvl="6" algn="ctr" rtl="0">
              <a:spcBef>
                <a:spcPts val="0"/>
              </a:spcBef>
              <a:spcAft>
                <a:spcPts val="0"/>
              </a:spcAft>
              <a:buClr>
                <a:srgbClr val="000000"/>
              </a:buClr>
              <a:buSzPts val="5200"/>
              <a:buNone/>
              <a:defRPr sz="5200">
                <a:solidFill>
                  <a:srgbClr val="000000"/>
                </a:solidFill>
              </a:defRPr>
            </a:lvl7pPr>
            <a:lvl8pPr lvl="7" algn="ctr" rtl="0">
              <a:spcBef>
                <a:spcPts val="0"/>
              </a:spcBef>
              <a:spcAft>
                <a:spcPts val="0"/>
              </a:spcAft>
              <a:buClr>
                <a:srgbClr val="000000"/>
              </a:buClr>
              <a:buSzPts val="5200"/>
              <a:buNone/>
              <a:defRPr sz="5200">
                <a:solidFill>
                  <a:srgbClr val="000000"/>
                </a:solidFill>
              </a:defRPr>
            </a:lvl8pPr>
            <a:lvl9pPr lvl="8" algn="ctr" rtl="0">
              <a:spcBef>
                <a:spcPts val="0"/>
              </a:spcBef>
              <a:spcAft>
                <a:spcPts val="0"/>
              </a:spcAft>
              <a:buClr>
                <a:srgbClr val="000000"/>
              </a:buClr>
              <a:buSzPts val="5200"/>
              <a:buNone/>
              <a:defRPr sz="5200">
                <a:solidFill>
                  <a:srgbClr val="000000"/>
                </a:solidFill>
              </a:defRPr>
            </a:lvl9pPr>
          </a:lstStyle>
          <a:p>
            <a:r>
              <a:rPr lang="en-US"/>
              <a:t>Click to edit Master title style</a:t>
            </a:r>
            <a:endParaRPr/>
          </a:p>
        </p:txBody>
      </p:sp>
      <p:sp>
        <p:nvSpPr>
          <p:cNvPr id="10" name="Google Shape;10;p2"/>
          <p:cNvSpPr txBox="1">
            <a:spLocks noGrp="1"/>
          </p:cNvSpPr>
          <p:nvPr>
            <p:ph type="subTitle" idx="1"/>
          </p:nvPr>
        </p:nvSpPr>
        <p:spPr>
          <a:xfrm>
            <a:off x="202775" y="2572900"/>
            <a:ext cx="6479400" cy="7926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dk2"/>
              </a:buClr>
              <a:buSzPts val="2500"/>
              <a:buFont typeface="Roboto Medium"/>
              <a:buNone/>
              <a:defRPr sz="2500" b="0">
                <a:solidFill>
                  <a:schemeClr val="tx1"/>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2800">
                <a:latin typeface="Oswald"/>
                <a:ea typeface="Oswald"/>
                <a:cs typeface="Oswald"/>
                <a:sym typeface="Oswald"/>
              </a:defRPr>
            </a:lvl2pPr>
            <a:lvl3pPr lvl="2" algn="ctr" rtl="0">
              <a:lnSpc>
                <a:spcPct val="100000"/>
              </a:lnSpc>
              <a:spcBef>
                <a:spcPts val="0"/>
              </a:spcBef>
              <a:spcAft>
                <a:spcPts val="0"/>
              </a:spcAft>
              <a:buSzPts val="2800"/>
              <a:buFont typeface="Oswald"/>
              <a:buNone/>
              <a:defRPr sz="2800">
                <a:latin typeface="Oswald"/>
                <a:ea typeface="Oswald"/>
                <a:cs typeface="Oswald"/>
                <a:sym typeface="Oswald"/>
              </a:defRPr>
            </a:lvl3pPr>
            <a:lvl4pPr lvl="3" algn="ctr" rtl="0">
              <a:lnSpc>
                <a:spcPct val="100000"/>
              </a:lnSpc>
              <a:spcBef>
                <a:spcPts val="0"/>
              </a:spcBef>
              <a:spcAft>
                <a:spcPts val="0"/>
              </a:spcAft>
              <a:buSzPts val="2800"/>
              <a:buFont typeface="Oswald"/>
              <a:buNone/>
              <a:defRPr sz="2800">
                <a:latin typeface="Oswald"/>
                <a:ea typeface="Oswald"/>
                <a:cs typeface="Oswald"/>
                <a:sym typeface="Oswald"/>
              </a:defRPr>
            </a:lvl4pPr>
            <a:lvl5pPr lvl="4" algn="ctr" rtl="0">
              <a:lnSpc>
                <a:spcPct val="100000"/>
              </a:lnSpc>
              <a:spcBef>
                <a:spcPts val="0"/>
              </a:spcBef>
              <a:spcAft>
                <a:spcPts val="0"/>
              </a:spcAft>
              <a:buSzPts val="2800"/>
              <a:buFont typeface="Oswald"/>
              <a:buNone/>
              <a:defRPr sz="2800">
                <a:latin typeface="Oswald"/>
                <a:ea typeface="Oswald"/>
                <a:cs typeface="Oswald"/>
                <a:sym typeface="Oswald"/>
              </a:defRPr>
            </a:lvl5pPr>
            <a:lvl6pPr lvl="5" algn="ctr" rtl="0">
              <a:lnSpc>
                <a:spcPct val="100000"/>
              </a:lnSpc>
              <a:spcBef>
                <a:spcPts val="0"/>
              </a:spcBef>
              <a:spcAft>
                <a:spcPts val="0"/>
              </a:spcAft>
              <a:buSzPts val="2800"/>
              <a:buFont typeface="Oswald"/>
              <a:buNone/>
              <a:defRPr sz="2800">
                <a:latin typeface="Oswald"/>
                <a:ea typeface="Oswald"/>
                <a:cs typeface="Oswald"/>
                <a:sym typeface="Oswald"/>
              </a:defRPr>
            </a:lvl6pPr>
            <a:lvl7pPr lvl="6" algn="ctr" rtl="0">
              <a:lnSpc>
                <a:spcPct val="100000"/>
              </a:lnSpc>
              <a:spcBef>
                <a:spcPts val="0"/>
              </a:spcBef>
              <a:spcAft>
                <a:spcPts val="0"/>
              </a:spcAft>
              <a:buSzPts val="2800"/>
              <a:buFont typeface="Oswald"/>
              <a:buNone/>
              <a:defRPr sz="2800">
                <a:latin typeface="Oswald"/>
                <a:ea typeface="Oswald"/>
                <a:cs typeface="Oswald"/>
                <a:sym typeface="Oswald"/>
              </a:defRPr>
            </a:lvl7pPr>
            <a:lvl8pPr lvl="7" algn="ctr" rtl="0">
              <a:lnSpc>
                <a:spcPct val="100000"/>
              </a:lnSpc>
              <a:spcBef>
                <a:spcPts val="0"/>
              </a:spcBef>
              <a:spcAft>
                <a:spcPts val="0"/>
              </a:spcAft>
              <a:buSzPts val="2800"/>
              <a:buFont typeface="Oswald"/>
              <a:buNone/>
              <a:defRPr sz="2800">
                <a:latin typeface="Oswald"/>
                <a:ea typeface="Oswald"/>
                <a:cs typeface="Oswald"/>
                <a:sym typeface="Oswald"/>
              </a:defRPr>
            </a:lvl8pPr>
            <a:lvl9pPr lvl="8" algn="ctr" rtl="0">
              <a:lnSpc>
                <a:spcPct val="100000"/>
              </a:lnSpc>
              <a:spcBef>
                <a:spcPts val="0"/>
              </a:spcBef>
              <a:spcAft>
                <a:spcPts val="0"/>
              </a:spcAft>
              <a:buSzPts val="2800"/>
              <a:buFont typeface="Oswald"/>
              <a:buNone/>
              <a:defRPr sz="2800">
                <a:latin typeface="Oswald"/>
                <a:ea typeface="Oswald"/>
                <a:cs typeface="Oswald"/>
                <a:sym typeface="Oswald"/>
              </a:defRPr>
            </a:lvl9pPr>
          </a:lstStyle>
          <a:p>
            <a:r>
              <a:rPr lang="en-US" dirty="0"/>
              <a:t>Click to edit Master subtitle style</a:t>
            </a:r>
            <a:endParaRPr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161525" y="818225"/>
            <a:ext cx="8520600" cy="3618000"/>
          </a:xfrm>
          <a:prstGeom prst="rect">
            <a:avLst/>
          </a:prstGeom>
        </p:spPr>
        <p:txBody>
          <a:bodyPr spcFirstLastPara="1" wrap="square" lIns="91425" tIns="91425" rIns="91425" bIns="91425" anchor="t" anchorCtr="0"/>
          <a:lstStyle>
            <a:lvl1pPr marL="457200" lvl="0" indent="-342900">
              <a:lnSpc>
                <a:spcPct val="125000"/>
              </a:lnSpc>
              <a:spcBef>
                <a:spcPts val="0"/>
              </a:spcBef>
              <a:spcAft>
                <a:spcPts val="0"/>
              </a:spcAft>
              <a:buClr>
                <a:srgbClr val="A41E35"/>
              </a:buClr>
              <a:buSzPts val="1800"/>
              <a:buFont typeface="Roboto"/>
              <a:buChar char="●"/>
              <a:defRPr>
                <a:solidFill>
                  <a:srgbClr val="000000"/>
                </a:solidFill>
                <a:latin typeface="+mn-lt"/>
                <a:ea typeface="Roboto"/>
                <a:cs typeface="Roboto"/>
                <a:sym typeface="Roboto"/>
              </a:defRPr>
            </a:lvl1pPr>
            <a:lvl2pPr marL="914400" lvl="1"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2pPr>
            <a:lvl3pPr marL="1371600" lvl="2"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3pPr>
            <a:lvl4pPr marL="1828800" lvl="3"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4pPr>
            <a:lvl5pPr marL="2286000" lvl="4"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5pPr>
            <a:lvl6pPr marL="2743200" lvl="5"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6pPr>
            <a:lvl7pPr marL="3200400" lvl="6"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7pPr>
            <a:lvl8pPr marL="3657600" lvl="7" indent="-317500">
              <a:lnSpc>
                <a:spcPct val="125000"/>
              </a:lnSpc>
              <a:spcBef>
                <a:spcPts val="1600"/>
              </a:spcBef>
              <a:spcAft>
                <a:spcPts val="0"/>
              </a:spcAft>
              <a:buClr>
                <a:srgbClr val="A41E35"/>
              </a:buClr>
              <a:buSzPts val="1400"/>
              <a:buFont typeface="Roboto"/>
              <a:buChar char="○"/>
              <a:defRPr>
                <a:solidFill>
                  <a:srgbClr val="000000"/>
                </a:solidFill>
                <a:latin typeface="Roboto"/>
                <a:ea typeface="Roboto"/>
                <a:cs typeface="Roboto"/>
                <a:sym typeface="Roboto"/>
              </a:defRPr>
            </a:lvl8pPr>
            <a:lvl9pPr marL="4114800" lvl="8" indent="-317500">
              <a:lnSpc>
                <a:spcPct val="125000"/>
              </a:lnSpc>
              <a:spcBef>
                <a:spcPts val="1600"/>
              </a:spcBef>
              <a:spcAft>
                <a:spcPts val="1600"/>
              </a:spcAft>
              <a:buClr>
                <a:srgbClr val="A41E35"/>
              </a:buClr>
              <a:buSzPts val="1400"/>
              <a:buFont typeface="Roboto"/>
              <a:buChar char="■"/>
              <a:defRPr>
                <a:solidFill>
                  <a:srgbClr val="000000"/>
                </a:solidFill>
                <a:latin typeface="Roboto"/>
                <a:ea typeface="Roboto"/>
                <a:cs typeface="Roboto"/>
                <a:sym typeface="Roboto"/>
              </a:defRPr>
            </a:lvl9pPr>
          </a:lstStyle>
          <a:p>
            <a:pPr lvl="0"/>
            <a:r>
              <a:rPr lang="en-US"/>
              <a:t>Edit Master text styles</a:t>
            </a:r>
          </a:p>
        </p:txBody>
      </p:sp>
      <p:sp>
        <p:nvSpPr>
          <p:cNvPr id="23" name="Google Shape;23;p4"/>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26" name="Google Shape;26;p5"/>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27" name="Google Shape;27;p5"/>
          <p:cNvSpPr txBox="1">
            <a:spLocks noGrp="1"/>
          </p:cNvSpPr>
          <p:nvPr>
            <p:ph type="body" idx="2"/>
          </p:nvPr>
        </p:nvSpPr>
        <p:spPr>
          <a:xfrm>
            <a:off x="4680000" y="855775"/>
            <a:ext cx="3999900" cy="3679800"/>
          </a:xfrm>
          <a:prstGeom prst="rect">
            <a:avLst/>
          </a:prstGeom>
        </p:spPr>
        <p:txBody>
          <a:bodyPr spcFirstLastPara="1" wrap="square" lIns="91425" tIns="91425" rIns="91425" bIns="91425" anchor="t" anchorCtr="0"/>
          <a:lstStyle>
            <a:lvl1pPr marL="457200" lvl="0" indent="-31750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04800">
              <a:lnSpc>
                <a:spcPct val="125000"/>
              </a:lnSpc>
              <a:spcBef>
                <a:spcPts val="1600"/>
              </a:spcBef>
              <a:spcAft>
                <a:spcPts val="0"/>
              </a:spcAft>
              <a:buSzPts val="1200"/>
              <a:buFont typeface="Roboto"/>
              <a:buChar char="○"/>
              <a:defRPr sz="1200">
                <a:latin typeface="Roboto"/>
                <a:ea typeface="Roboto"/>
                <a:cs typeface="Roboto"/>
                <a:sym typeface="Roboto"/>
              </a:defRPr>
            </a:lvl2pPr>
            <a:lvl3pPr marL="1371600" lvl="2" indent="-304800">
              <a:lnSpc>
                <a:spcPct val="125000"/>
              </a:lnSpc>
              <a:spcBef>
                <a:spcPts val="1600"/>
              </a:spcBef>
              <a:spcAft>
                <a:spcPts val="0"/>
              </a:spcAft>
              <a:buSzPts val="1200"/>
              <a:buFont typeface="Roboto"/>
              <a:buChar char="■"/>
              <a:defRPr sz="1200">
                <a:latin typeface="Roboto"/>
                <a:ea typeface="Roboto"/>
                <a:cs typeface="Roboto"/>
                <a:sym typeface="Roboto"/>
              </a:defRPr>
            </a:lvl3pPr>
            <a:lvl4pPr marL="1828800" lvl="3" indent="-304800">
              <a:lnSpc>
                <a:spcPct val="125000"/>
              </a:lnSpc>
              <a:spcBef>
                <a:spcPts val="1600"/>
              </a:spcBef>
              <a:spcAft>
                <a:spcPts val="0"/>
              </a:spcAft>
              <a:buSzPts val="1200"/>
              <a:buFont typeface="Roboto"/>
              <a:buChar char="●"/>
              <a:defRPr sz="1200">
                <a:latin typeface="Roboto"/>
                <a:ea typeface="Roboto"/>
                <a:cs typeface="Roboto"/>
                <a:sym typeface="Roboto"/>
              </a:defRPr>
            </a:lvl4pPr>
            <a:lvl5pPr marL="2286000" lvl="4" indent="-304800">
              <a:lnSpc>
                <a:spcPct val="125000"/>
              </a:lnSpc>
              <a:spcBef>
                <a:spcPts val="1600"/>
              </a:spcBef>
              <a:spcAft>
                <a:spcPts val="0"/>
              </a:spcAft>
              <a:buSzPts val="1200"/>
              <a:buFont typeface="Roboto"/>
              <a:buChar char="○"/>
              <a:defRPr sz="1200">
                <a:latin typeface="Roboto"/>
                <a:ea typeface="Roboto"/>
                <a:cs typeface="Roboto"/>
                <a:sym typeface="Roboto"/>
              </a:defRPr>
            </a:lvl5pPr>
            <a:lvl6pPr marL="2743200" lvl="5" indent="-304800">
              <a:lnSpc>
                <a:spcPct val="125000"/>
              </a:lnSpc>
              <a:spcBef>
                <a:spcPts val="1600"/>
              </a:spcBef>
              <a:spcAft>
                <a:spcPts val="0"/>
              </a:spcAft>
              <a:buSzPts val="1200"/>
              <a:buFont typeface="Roboto"/>
              <a:buChar char="■"/>
              <a:defRPr sz="1200">
                <a:latin typeface="Roboto"/>
                <a:ea typeface="Roboto"/>
                <a:cs typeface="Roboto"/>
                <a:sym typeface="Roboto"/>
              </a:defRPr>
            </a:lvl6pPr>
            <a:lvl7pPr marL="3200400" lvl="6" indent="-304800">
              <a:lnSpc>
                <a:spcPct val="125000"/>
              </a:lnSpc>
              <a:spcBef>
                <a:spcPts val="1600"/>
              </a:spcBef>
              <a:spcAft>
                <a:spcPts val="0"/>
              </a:spcAft>
              <a:buSzPts val="1200"/>
              <a:buFont typeface="Roboto"/>
              <a:buChar char="●"/>
              <a:defRPr sz="1200">
                <a:latin typeface="Roboto"/>
                <a:ea typeface="Roboto"/>
                <a:cs typeface="Roboto"/>
                <a:sym typeface="Roboto"/>
              </a:defRPr>
            </a:lvl7pPr>
            <a:lvl8pPr marL="3657600" lvl="7" indent="-304800">
              <a:lnSpc>
                <a:spcPct val="125000"/>
              </a:lnSpc>
              <a:spcBef>
                <a:spcPts val="1600"/>
              </a:spcBef>
              <a:spcAft>
                <a:spcPts val="0"/>
              </a:spcAft>
              <a:buSzPts val="1200"/>
              <a:buFont typeface="Roboto"/>
              <a:buChar char="○"/>
              <a:defRPr sz="1200">
                <a:latin typeface="Roboto"/>
                <a:ea typeface="Roboto"/>
                <a:cs typeface="Roboto"/>
                <a:sym typeface="Roboto"/>
              </a:defRPr>
            </a:lvl8pPr>
            <a:lvl9pPr marL="4114800" lvl="8" indent="-304800">
              <a:lnSpc>
                <a:spcPct val="125000"/>
              </a:lnSpc>
              <a:spcBef>
                <a:spcPts val="1600"/>
              </a:spcBef>
              <a:spcAft>
                <a:spcPts val="1600"/>
              </a:spcAft>
              <a:buSzPts val="1200"/>
              <a:buFont typeface="Roboto"/>
              <a:buChar char="■"/>
              <a:defRPr sz="1200">
                <a:latin typeface="Roboto"/>
                <a:ea typeface="Roboto"/>
                <a:cs typeface="Roboto"/>
                <a:sym typeface="Roboto"/>
              </a:defRPr>
            </a:lvl9pPr>
          </a:lstStyle>
          <a:p>
            <a:pPr lvl="0"/>
            <a:r>
              <a:rPr lang="en-US"/>
              <a:t>Edit Master text styles</a:t>
            </a:r>
          </a:p>
        </p:txBody>
      </p:sp>
      <p:sp>
        <p:nvSpPr>
          <p:cNvPr id="31" name="Google Shape;31;p5"/>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120025" y="132675"/>
            <a:ext cx="83733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atin typeface="+mj-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36" name="Google Shape;36;p7"/>
          <p:cNvSpPr txBox="1">
            <a:spLocks noGrp="1"/>
          </p:cNvSpPr>
          <p:nvPr>
            <p:ph type="body" idx="1"/>
          </p:nvPr>
        </p:nvSpPr>
        <p:spPr>
          <a:xfrm>
            <a:off x="159300" y="855775"/>
            <a:ext cx="3999900" cy="3679800"/>
          </a:xfrm>
          <a:prstGeom prst="rect">
            <a:avLst/>
          </a:prstGeom>
        </p:spPr>
        <p:txBody>
          <a:bodyPr spcFirstLastPara="1" wrap="square" lIns="91425" tIns="91425" rIns="91425" bIns="91425" anchor="t" anchorCtr="0"/>
          <a:lstStyle>
            <a:lvl1pPr marL="457200" lvl="0" indent="-317500" rtl="0">
              <a:lnSpc>
                <a:spcPct val="125000"/>
              </a:lnSpc>
              <a:spcBef>
                <a:spcPts val="0"/>
              </a:spcBef>
              <a:spcAft>
                <a:spcPts val="0"/>
              </a:spcAft>
              <a:buSzPts val="1400"/>
              <a:buFont typeface="Roboto"/>
              <a:buChar char="●"/>
              <a:defRPr sz="1400">
                <a:latin typeface="+mn-lt"/>
                <a:ea typeface="Roboto"/>
                <a:cs typeface="Roboto"/>
                <a:sym typeface="Roboto"/>
              </a:defRPr>
            </a:lvl1pPr>
            <a:lvl2pPr marL="914400" lvl="1" indent="-317500" rtl="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
        <p:nvSpPr>
          <p:cNvPr id="40" name="Google Shape;40;p7"/>
          <p:cNvSpPr txBox="1"/>
          <p:nvPr/>
        </p:nvSpPr>
        <p:spPr>
          <a:xfrm>
            <a:off x="8581625" y="4654325"/>
            <a:ext cx="406200" cy="334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900">
                <a:solidFill>
                  <a:schemeClr val="accent5"/>
                </a:solidFill>
                <a:latin typeface="+mn-lt"/>
                <a:ea typeface="Roboto Condensed"/>
                <a:cs typeface="Roboto Condensed"/>
                <a:sym typeface="Roboto Condensed"/>
              </a:rPr>
              <a:t>‹#›</a:t>
            </a:fld>
            <a:endParaRPr sz="90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3303" y="88226"/>
            <a:ext cx="3528127" cy="8820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lumMod val="20000"/>
            <a:lumOff val="80000"/>
          </a:schemeClr>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31850" y="1975350"/>
            <a:ext cx="8558700" cy="1192800"/>
          </a:xfrm>
          <a:prstGeom prst="rect">
            <a:avLst/>
          </a:prstGeom>
        </p:spPr>
        <p:txBody>
          <a:bodyPr spcFirstLastPara="1" wrap="square" lIns="91425" tIns="91425" rIns="91425" bIns="91425" anchor="ctr" anchorCtr="0"/>
          <a:lstStyle>
            <a:lvl1pPr lvl="0" algn="ctr" rtl="0">
              <a:spcBef>
                <a:spcPts val="0"/>
              </a:spcBef>
              <a:spcAft>
                <a:spcPts val="0"/>
              </a:spcAft>
              <a:buSzPts val="5000"/>
              <a:buNone/>
              <a:defRPr sz="5000">
                <a:latin typeface="+mj-lt"/>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0"/>
          <p:cNvSpPr/>
          <p:nvPr/>
        </p:nvSpPr>
        <p:spPr>
          <a:xfrm>
            <a:off x="-41475" y="-29600"/>
            <a:ext cx="4615500" cy="5208000"/>
          </a:xfrm>
          <a:prstGeom prst="rect">
            <a:avLst/>
          </a:prstGeom>
          <a:solidFill>
            <a:srgbClr val="A41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0"/>
          <p:cNvSpPr txBox="1">
            <a:spLocks noGrp="1"/>
          </p:cNvSpPr>
          <p:nvPr>
            <p:ph type="title"/>
          </p:nvPr>
        </p:nvSpPr>
        <p:spPr>
          <a:xfrm>
            <a:off x="265500" y="1426038"/>
            <a:ext cx="4045200" cy="14823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200"/>
              <a:buNone/>
              <a:defRPr sz="4200">
                <a:solidFill>
                  <a:srgbClr val="FFFFFF"/>
                </a:solidFill>
                <a:latin typeface="+mj-lt"/>
              </a:defRPr>
            </a:lvl1pPr>
            <a:lvl2pPr lvl="1" algn="ctr">
              <a:spcBef>
                <a:spcPts val="0"/>
              </a:spcBef>
              <a:spcAft>
                <a:spcPts val="0"/>
              </a:spcAft>
              <a:buClr>
                <a:srgbClr val="FFFFFF"/>
              </a:buClr>
              <a:buSzPts val="4200"/>
              <a:buNone/>
              <a:defRPr sz="4200">
                <a:solidFill>
                  <a:srgbClr val="FFFFFF"/>
                </a:solidFill>
              </a:defRPr>
            </a:lvl2pPr>
            <a:lvl3pPr lvl="2" algn="ctr">
              <a:spcBef>
                <a:spcPts val="0"/>
              </a:spcBef>
              <a:spcAft>
                <a:spcPts val="0"/>
              </a:spcAft>
              <a:buClr>
                <a:srgbClr val="FFFFFF"/>
              </a:buClr>
              <a:buSzPts val="4200"/>
              <a:buNone/>
              <a:defRPr sz="4200">
                <a:solidFill>
                  <a:srgbClr val="FFFFFF"/>
                </a:solidFill>
              </a:defRPr>
            </a:lvl3pPr>
            <a:lvl4pPr lvl="3" algn="ctr">
              <a:spcBef>
                <a:spcPts val="0"/>
              </a:spcBef>
              <a:spcAft>
                <a:spcPts val="0"/>
              </a:spcAft>
              <a:buClr>
                <a:srgbClr val="FFFFFF"/>
              </a:buClr>
              <a:buSzPts val="4200"/>
              <a:buNone/>
              <a:defRPr sz="4200">
                <a:solidFill>
                  <a:srgbClr val="FFFFFF"/>
                </a:solidFill>
              </a:defRPr>
            </a:lvl4pPr>
            <a:lvl5pPr lvl="4" algn="ctr">
              <a:spcBef>
                <a:spcPts val="0"/>
              </a:spcBef>
              <a:spcAft>
                <a:spcPts val="0"/>
              </a:spcAft>
              <a:buClr>
                <a:srgbClr val="FFFFFF"/>
              </a:buClr>
              <a:buSzPts val="4200"/>
              <a:buNone/>
              <a:defRPr sz="4200">
                <a:solidFill>
                  <a:srgbClr val="FFFFFF"/>
                </a:solidFill>
              </a:defRPr>
            </a:lvl5pPr>
            <a:lvl6pPr lvl="5" algn="ctr">
              <a:spcBef>
                <a:spcPts val="0"/>
              </a:spcBef>
              <a:spcAft>
                <a:spcPts val="0"/>
              </a:spcAft>
              <a:buClr>
                <a:srgbClr val="FFFFFF"/>
              </a:buClr>
              <a:buSzPts val="4200"/>
              <a:buNone/>
              <a:defRPr sz="4200">
                <a:solidFill>
                  <a:srgbClr val="FFFFFF"/>
                </a:solidFill>
              </a:defRPr>
            </a:lvl6pPr>
            <a:lvl7pPr lvl="6" algn="ctr">
              <a:spcBef>
                <a:spcPts val="0"/>
              </a:spcBef>
              <a:spcAft>
                <a:spcPts val="0"/>
              </a:spcAft>
              <a:buClr>
                <a:srgbClr val="FFFFFF"/>
              </a:buClr>
              <a:buSzPts val="4200"/>
              <a:buNone/>
              <a:defRPr sz="4200">
                <a:solidFill>
                  <a:srgbClr val="FFFFFF"/>
                </a:solidFill>
              </a:defRPr>
            </a:lvl7pPr>
            <a:lvl8pPr lvl="7" algn="ctr">
              <a:spcBef>
                <a:spcPts val="0"/>
              </a:spcBef>
              <a:spcAft>
                <a:spcPts val="0"/>
              </a:spcAft>
              <a:buClr>
                <a:srgbClr val="FFFFFF"/>
              </a:buClr>
              <a:buSzPts val="4200"/>
              <a:buNone/>
              <a:defRPr sz="4200">
                <a:solidFill>
                  <a:srgbClr val="FFFFFF"/>
                </a:solidFill>
              </a:defRPr>
            </a:lvl8pPr>
            <a:lvl9pPr lvl="8" algn="ctr">
              <a:spcBef>
                <a:spcPts val="0"/>
              </a:spcBef>
              <a:spcAft>
                <a:spcPts val="0"/>
              </a:spcAft>
              <a:buClr>
                <a:srgbClr val="FFFFFF"/>
              </a:buClr>
              <a:buSzPts val="4200"/>
              <a:buNone/>
              <a:defRPr sz="4200">
                <a:solidFill>
                  <a:srgbClr val="FFFFFF"/>
                </a:solidFill>
              </a:defRPr>
            </a:lvl9pPr>
          </a:lstStyle>
          <a:p>
            <a:r>
              <a:rPr lang="en-US"/>
              <a:t>Click to edit Master title style</a:t>
            </a:r>
            <a:endParaRPr/>
          </a:p>
        </p:txBody>
      </p:sp>
      <p:sp>
        <p:nvSpPr>
          <p:cNvPr id="48" name="Google Shape;48;p10"/>
          <p:cNvSpPr txBox="1">
            <a:spLocks noGrp="1"/>
          </p:cNvSpPr>
          <p:nvPr>
            <p:ph type="subTitle" idx="1"/>
          </p:nvPr>
        </p:nvSpPr>
        <p:spPr>
          <a:xfrm>
            <a:off x="265500" y="2827663"/>
            <a:ext cx="4045200" cy="8898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dk1"/>
              </a:buClr>
              <a:buSzPts val="1800"/>
              <a:buFont typeface="Roboto"/>
              <a:buNone/>
              <a:defRPr b="1">
                <a:solidFill>
                  <a:schemeClr val="dk1"/>
                </a:solidFill>
                <a:latin typeface="+mj-lt"/>
                <a:ea typeface="Roboto"/>
                <a:cs typeface="Roboto"/>
                <a:sym typeface="Roboto"/>
              </a:defRPr>
            </a:lvl1pPr>
            <a:lvl2pPr lvl="1" algn="ctr">
              <a:lnSpc>
                <a:spcPct val="100000"/>
              </a:lnSpc>
              <a:spcBef>
                <a:spcPts val="0"/>
              </a:spcBef>
              <a:spcAft>
                <a:spcPts val="0"/>
              </a:spcAft>
              <a:buClr>
                <a:srgbClr val="CCCCCC"/>
              </a:buClr>
              <a:buSzPts val="2100"/>
              <a:buNone/>
              <a:defRPr sz="2100">
                <a:solidFill>
                  <a:srgbClr val="CCCCCC"/>
                </a:solidFill>
              </a:defRPr>
            </a:lvl2pPr>
            <a:lvl3pPr lvl="2" algn="ctr">
              <a:lnSpc>
                <a:spcPct val="100000"/>
              </a:lnSpc>
              <a:spcBef>
                <a:spcPts val="0"/>
              </a:spcBef>
              <a:spcAft>
                <a:spcPts val="0"/>
              </a:spcAft>
              <a:buClr>
                <a:srgbClr val="CCCCCC"/>
              </a:buClr>
              <a:buSzPts val="2100"/>
              <a:buNone/>
              <a:defRPr sz="2100">
                <a:solidFill>
                  <a:srgbClr val="CCCCCC"/>
                </a:solidFill>
              </a:defRPr>
            </a:lvl3pPr>
            <a:lvl4pPr lvl="3" algn="ctr">
              <a:lnSpc>
                <a:spcPct val="100000"/>
              </a:lnSpc>
              <a:spcBef>
                <a:spcPts val="0"/>
              </a:spcBef>
              <a:spcAft>
                <a:spcPts val="0"/>
              </a:spcAft>
              <a:buClr>
                <a:srgbClr val="CCCCCC"/>
              </a:buClr>
              <a:buSzPts val="2100"/>
              <a:buNone/>
              <a:defRPr sz="2100">
                <a:solidFill>
                  <a:srgbClr val="CCCCCC"/>
                </a:solidFill>
              </a:defRPr>
            </a:lvl4pPr>
            <a:lvl5pPr lvl="4" algn="ctr">
              <a:lnSpc>
                <a:spcPct val="100000"/>
              </a:lnSpc>
              <a:spcBef>
                <a:spcPts val="0"/>
              </a:spcBef>
              <a:spcAft>
                <a:spcPts val="0"/>
              </a:spcAft>
              <a:buClr>
                <a:srgbClr val="CCCCCC"/>
              </a:buClr>
              <a:buSzPts val="2100"/>
              <a:buNone/>
              <a:defRPr sz="2100">
                <a:solidFill>
                  <a:srgbClr val="CCCCCC"/>
                </a:solidFill>
              </a:defRPr>
            </a:lvl5pPr>
            <a:lvl6pPr lvl="5" algn="ctr">
              <a:lnSpc>
                <a:spcPct val="100000"/>
              </a:lnSpc>
              <a:spcBef>
                <a:spcPts val="0"/>
              </a:spcBef>
              <a:spcAft>
                <a:spcPts val="0"/>
              </a:spcAft>
              <a:buClr>
                <a:srgbClr val="CCCCCC"/>
              </a:buClr>
              <a:buSzPts val="2100"/>
              <a:buNone/>
              <a:defRPr sz="2100">
                <a:solidFill>
                  <a:srgbClr val="CCCCCC"/>
                </a:solidFill>
              </a:defRPr>
            </a:lvl6pPr>
            <a:lvl7pPr lvl="6" algn="ctr">
              <a:lnSpc>
                <a:spcPct val="100000"/>
              </a:lnSpc>
              <a:spcBef>
                <a:spcPts val="0"/>
              </a:spcBef>
              <a:spcAft>
                <a:spcPts val="0"/>
              </a:spcAft>
              <a:buClr>
                <a:srgbClr val="CCCCCC"/>
              </a:buClr>
              <a:buSzPts val="2100"/>
              <a:buNone/>
              <a:defRPr sz="2100">
                <a:solidFill>
                  <a:srgbClr val="CCCCCC"/>
                </a:solidFill>
              </a:defRPr>
            </a:lvl7pPr>
            <a:lvl8pPr lvl="7" algn="ctr">
              <a:lnSpc>
                <a:spcPct val="100000"/>
              </a:lnSpc>
              <a:spcBef>
                <a:spcPts val="0"/>
              </a:spcBef>
              <a:spcAft>
                <a:spcPts val="0"/>
              </a:spcAft>
              <a:buClr>
                <a:srgbClr val="CCCCCC"/>
              </a:buClr>
              <a:buSzPts val="2100"/>
              <a:buNone/>
              <a:defRPr sz="2100">
                <a:solidFill>
                  <a:srgbClr val="CCCCCC"/>
                </a:solidFill>
              </a:defRPr>
            </a:lvl8pPr>
            <a:lvl9pPr lvl="8" algn="ctr">
              <a:lnSpc>
                <a:spcPct val="100000"/>
              </a:lnSpc>
              <a:spcBef>
                <a:spcPts val="0"/>
              </a:spcBef>
              <a:spcAft>
                <a:spcPts val="0"/>
              </a:spcAft>
              <a:buClr>
                <a:srgbClr val="CCCCCC"/>
              </a:buClr>
              <a:buSzPts val="2100"/>
              <a:buNone/>
              <a:defRPr sz="2100">
                <a:solidFill>
                  <a:srgbClr val="CCCCCC"/>
                </a:solidFill>
              </a:defRPr>
            </a:lvl9pPr>
          </a:lstStyle>
          <a:p>
            <a:r>
              <a:rPr lang="en-US"/>
              <a:t>Click to edit Master subtitle style</a:t>
            </a:r>
            <a:endParaRPr dirty="0"/>
          </a:p>
        </p:txBody>
      </p:sp>
      <p:sp>
        <p:nvSpPr>
          <p:cNvPr id="49" name="Google Shape;49;p10"/>
          <p:cNvSpPr txBox="1">
            <a:spLocks noGrp="1"/>
          </p:cNvSpPr>
          <p:nvPr>
            <p:ph type="body" idx="2"/>
          </p:nvPr>
        </p:nvSpPr>
        <p:spPr>
          <a:xfrm>
            <a:off x="4934875" y="532350"/>
            <a:ext cx="3837000" cy="4078800"/>
          </a:xfrm>
          <a:prstGeom prst="rect">
            <a:avLst/>
          </a:prstGeom>
        </p:spPr>
        <p:txBody>
          <a:bodyPr spcFirstLastPara="1" wrap="square" lIns="91425" tIns="91425" rIns="91425" bIns="91425" anchor="ctr" anchorCtr="0"/>
          <a:lstStyle>
            <a:lvl1pPr marL="457200" lvl="0" indent="-342900">
              <a:lnSpc>
                <a:spcPct val="125000"/>
              </a:lnSpc>
              <a:spcBef>
                <a:spcPts val="0"/>
              </a:spcBef>
              <a:spcAft>
                <a:spcPts val="0"/>
              </a:spcAft>
              <a:buSzPts val="1800"/>
              <a:buFont typeface="Roboto"/>
              <a:buChar char="●"/>
              <a:defRPr>
                <a:latin typeface="+mn-lt"/>
                <a:ea typeface="Roboto"/>
                <a:cs typeface="Roboto"/>
                <a:sym typeface="Roboto"/>
              </a:defRPr>
            </a:lvl1pPr>
            <a:lvl2pPr marL="914400" lvl="1" indent="-317500">
              <a:lnSpc>
                <a:spcPct val="125000"/>
              </a:lnSpc>
              <a:spcBef>
                <a:spcPts val="1600"/>
              </a:spcBef>
              <a:spcAft>
                <a:spcPts val="0"/>
              </a:spcAft>
              <a:buSzPts val="1400"/>
              <a:buFont typeface="Roboto"/>
              <a:buChar char="○"/>
              <a:defRPr>
                <a:latin typeface="Roboto"/>
                <a:ea typeface="Roboto"/>
                <a:cs typeface="Roboto"/>
                <a:sym typeface="Roboto"/>
              </a:defRPr>
            </a:lvl2pPr>
            <a:lvl3pPr marL="1371600" lvl="2" indent="-317500">
              <a:lnSpc>
                <a:spcPct val="125000"/>
              </a:lnSpc>
              <a:spcBef>
                <a:spcPts val="1600"/>
              </a:spcBef>
              <a:spcAft>
                <a:spcPts val="0"/>
              </a:spcAft>
              <a:buSzPts val="1400"/>
              <a:buFont typeface="Roboto"/>
              <a:buChar char="■"/>
              <a:defRPr>
                <a:latin typeface="Roboto"/>
                <a:ea typeface="Roboto"/>
                <a:cs typeface="Roboto"/>
                <a:sym typeface="Roboto"/>
              </a:defRPr>
            </a:lvl3pPr>
            <a:lvl4pPr marL="1828800" lvl="3" indent="-317500">
              <a:lnSpc>
                <a:spcPct val="125000"/>
              </a:lnSpc>
              <a:spcBef>
                <a:spcPts val="1600"/>
              </a:spcBef>
              <a:spcAft>
                <a:spcPts val="0"/>
              </a:spcAft>
              <a:buSzPts val="1400"/>
              <a:buFont typeface="Roboto"/>
              <a:buChar char="●"/>
              <a:defRPr>
                <a:latin typeface="Roboto"/>
                <a:ea typeface="Roboto"/>
                <a:cs typeface="Roboto"/>
                <a:sym typeface="Roboto"/>
              </a:defRPr>
            </a:lvl4pPr>
            <a:lvl5pPr marL="2286000" lvl="4" indent="-317500">
              <a:lnSpc>
                <a:spcPct val="125000"/>
              </a:lnSpc>
              <a:spcBef>
                <a:spcPts val="1600"/>
              </a:spcBef>
              <a:spcAft>
                <a:spcPts val="0"/>
              </a:spcAft>
              <a:buSzPts val="1400"/>
              <a:buFont typeface="Roboto"/>
              <a:buChar char="○"/>
              <a:defRPr>
                <a:latin typeface="Roboto"/>
                <a:ea typeface="Roboto"/>
                <a:cs typeface="Roboto"/>
                <a:sym typeface="Roboto"/>
              </a:defRPr>
            </a:lvl5pPr>
            <a:lvl6pPr marL="2743200" lvl="5" indent="-317500">
              <a:lnSpc>
                <a:spcPct val="125000"/>
              </a:lnSpc>
              <a:spcBef>
                <a:spcPts val="1600"/>
              </a:spcBef>
              <a:spcAft>
                <a:spcPts val="0"/>
              </a:spcAft>
              <a:buSzPts val="1400"/>
              <a:buFont typeface="Roboto"/>
              <a:buChar char="■"/>
              <a:defRPr>
                <a:latin typeface="Roboto"/>
                <a:ea typeface="Roboto"/>
                <a:cs typeface="Roboto"/>
                <a:sym typeface="Roboto"/>
              </a:defRPr>
            </a:lvl6pPr>
            <a:lvl7pPr marL="3200400" lvl="6" indent="-317500">
              <a:lnSpc>
                <a:spcPct val="125000"/>
              </a:lnSpc>
              <a:spcBef>
                <a:spcPts val="1600"/>
              </a:spcBef>
              <a:spcAft>
                <a:spcPts val="0"/>
              </a:spcAft>
              <a:buSzPts val="1400"/>
              <a:buFont typeface="Roboto"/>
              <a:buChar char="●"/>
              <a:defRPr>
                <a:latin typeface="Roboto"/>
                <a:ea typeface="Roboto"/>
                <a:cs typeface="Roboto"/>
                <a:sym typeface="Roboto"/>
              </a:defRPr>
            </a:lvl7pPr>
            <a:lvl8pPr marL="3657600" lvl="7" indent="-317500">
              <a:lnSpc>
                <a:spcPct val="125000"/>
              </a:lnSpc>
              <a:spcBef>
                <a:spcPts val="1600"/>
              </a:spcBef>
              <a:spcAft>
                <a:spcPts val="0"/>
              </a:spcAft>
              <a:buSzPts val="1400"/>
              <a:buFont typeface="Roboto"/>
              <a:buChar char="○"/>
              <a:defRPr>
                <a:latin typeface="Roboto"/>
                <a:ea typeface="Roboto"/>
                <a:cs typeface="Roboto"/>
                <a:sym typeface="Roboto"/>
              </a:defRPr>
            </a:lvl8pPr>
            <a:lvl9pPr marL="4114800" lvl="8" indent="-317500">
              <a:lnSpc>
                <a:spcPct val="125000"/>
              </a:lnSpc>
              <a:spcBef>
                <a:spcPts val="1600"/>
              </a:spcBef>
              <a:spcAft>
                <a:spcPts val="1600"/>
              </a:spcAft>
              <a:buSzPts val="1400"/>
              <a:buFont typeface="Roboto"/>
              <a:buChar char="■"/>
              <a:defRPr>
                <a:latin typeface="Roboto"/>
                <a:ea typeface="Roboto"/>
                <a:cs typeface="Roboto"/>
                <a:sym typeface="Roboto"/>
              </a:defRPr>
            </a:lvl9pPr>
          </a:lstStyle>
          <a:p>
            <a:pPr lvl="0"/>
            <a:r>
              <a:rPr lang="en-US"/>
              <a:t>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d Slide">
  <p:cSld name="BLANK_1">
    <p:bg>
      <p:bgPr>
        <a:solidFill>
          <a:schemeClr val="tx2"/>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2002712" y="1760675"/>
            <a:ext cx="5138578" cy="16221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Ref idx="1001">
        <a:schemeClr val="bg1"/>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0025" y="132675"/>
            <a:ext cx="83733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A41E35"/>
              </a:buClr>
              <a:buSzPts val="2800"/>
              <a:buFont typeface="Roboto Condensed"/>
              <a:buNone/>
              <a:defRPr sz="2800" b="1">
                <a:solidFill>
                  <a:srgbClr val="A41E35"/>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161525" y="840150"/>
            <a:ext cx="8420100" cy="4091400"/>
          </a:xfrm>
          <a:prstGeom prst="rect">
            <a:avLst/>
          </a:prstGeom>
          <a:noFill/>
          <a:ln>
            <a:noFill/>
          </a:ln>
        </p:spPr>
        <p:txBody>
          <a:bodyPr spcFirstLastPara="1" wrap="square" lIns="91425" tIns="91425" rIns="91425" bIns="91425" anchor="t" anchorCtr="0"/>
          <a:lstStyle>
            <a:lvl1pPr marL="457200" lvl="0" indent="-342900" rtl="0">
              <a:lnSpc>
                <a:spcPct val="125000"/>
              </a:lnSpc>
              <a:spcBef>
                <a:spcPts val="0"/>
              </a:spcBef>
              <a:spcAft>
                <a:spcPts val="0"/>
              </a:spcAft>
              <a:buClr>
                <a:srgbClr val="A41E35"/>
              </a:buClr>
              <a:buSzPts val="1800"/>
              <a:buFont typeface="Roboto"/>
              <a:buChar char="●"/>
              <a:defRPr sz="1800">
                <a:latin typeface="Roboto"/>
                <a:ea typeface="Roboto"/>
                <a:cs typeface="Roboto"/>
                <a:sym typeface="Roboto"/>
              </a:defRPr>
            </a:lvl1pPr>
            <a:lvl2pPr marL="914400" lvl="1"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Clr>
                <a:srgbClr val="A41E35"/>
              </a:buClr>
              <a:buSzPts val="1400"/>
              <a:buFont typeface="Roboto"/>
              <a:buChar char="■"/>
              <a:defRPr>
                <a:latin typeface="Roboto"/>
                <a:ea typeface="Roboto"/>
                <a:cs typeface="Roboto"/>
                <a:sym typeface="Roboto"/>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6" r:id="rId7"/>
    <p:sldLayoutId id="2147483660"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397569" y="1776750"/>
            <a:ext cx="7811435" cy="159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b="1" dirty="0">
                <a:latin typeface="+mj-lt"/>
                <a:ea typeface="Roboto Condensed"/>
                <a:cs typeface="Roboto Condensed"/>
                <a:sym typeface="Roboto Condensed"/>
              </a:rPr>
              <a:t>Tracking and Updating the Law</a:t>
            </a:r>
            <a:endParaRPr sz="4800" b="1" dirty="0">
              <a:latin typeface="+mj-lt"/>
              <a:ea typeface="Roboto Condensed"/>
              <a:cs typeface="Roboto Condensed"/>
              <a:sym typeface="Roboto Condensed"/>
            </a:endParaRPr>
          </a:p>
        </p:txBody>
      </p:sp>
      <p:sp>
        <p:nvSpPr>
          <p:cNvPr id="66" name="Google Shape;66;p16"/>
          <p:cNvSpPr txBox="1"/>
          <p:nvPr/>
        </p:nvSpPr>
        <p:spPr>
          <a:xfrm>
            <a:off x="397569" y="4654325"/>
            <a:ext cx="3039959" cy="334200"/>
          </a:xfrm>
          <a:prstGeom prst="rect">
            <a:avLst/>
          </a:prstGeom>
          <a:noFill/>
          <a:ln>
            <a:noFill/>
          </a:ln>
        </p:spPr>
        <p:txBody>
          <a:bodyPr spcFirstLastPara="1" wrap="square" lIns="91425" tIns="91425" rIns="91425" bIns="91425" anchor="t" anchorCtr="0">
            <a:noAutofit/>
          </a:bodyPr>
          <a:lstStyle/>
          <a:p>
            <a:r>
              <a:rPr lang="en" sz="900" b="1" dirty="0">
                <a:solidFill>
                  <a:schemeClr val="tx2"/>
                </a:solidFill>
                <a:latin typeface="+mj-lt"/>
                <a:ea typeface="Roboto Condensed"/>
                <a:cs typeface="Roboto Condensed"/>
                <a:sym typeface="Roboto Condensed"/>
              </a:rPr>
              <a:t>LEARNING LIBRARY</a:t>
            </a:r>
            <a:endParaRPr sz="900" b="1" dirty="0">
              <a:solidFill>
                <a:schemeClr val="tx2"/>
              </a:solidFill>
              <a:latin typeface="+mj-lt"/>
              <a:ea typeface="Roboto Condensed"/>
              <a:cs typeface="Roboto Condensed"/>
              <a:sym typeface="Roboto Condensed"/>
            </a:endParaRPr>
          </a:p>
        </p:txBody>
      </p:sp>
      <p:sp>
        <p:nvSpPr>
          <p:cNvPr id="67" name="Google Shape;67;p16"/>
          <p:cNvSpPr txBox="1"/>
          <p:nvPr/>
        </p:nvSpPr>
        <p:spPr>
          <a:xfrm>
            <a:off x="7044705" y="4654325"/>
            <a:ext cx="1927621" cy="3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dirty="0">
                <a:solidFill>
                  <a:schemeClr val="bg2">
                    <a:lumMod val="25000"/>
                  </a:schemeClr>
                </a:solidFill>
                <a:latin typeface="+mj-lt"/>
                <a:ea typeface="Roboto Condensed"/>
                <a:cs typeface="Roboto Condensed"/>
                <a:sym typeface="Roboto Condensed"/>
              </a:rPr>
              <a:t>FEBRUARY 2022</a:t>
            </a:r>
            <a:endParaRPr sz="900" dirty="0">
              <a:solidFill>
                <a:schemeClr val="bg2">
                  <a:lumMod val="25000"/>
                </a:schemeClr>
              </a:solidFill>
              <a:latin typeface="+mj-lt"/>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5CE7-048D-A54F-9F9C-9D97A70219E5}"/>
              </a:ext>
            </a:extLst>
          </p:cNvPr>
          <p:cNvSpPr>
            <a:spLocks noGrp="1"/>
          </p:cNvSpPr>
          <p:nvPr>
            <p:ph type="title"/>
          </p:nvPr>
        </p:nvSpPr>
        <p:spPr/>
        <p:txBody>
          <a:bodyPr/>
          <a:lstStyle/>
          <a:p>
            <a:r>
              <a:rPr lang="en-US" dirty="0"/>
              <a:t>Using search terms recorded on</a:t>
            </a:r>
            <a:br>
              <a:rPr lang="en-US" dirty="0"/>
            </a:br>
            <a:r>
              <a:rPr lang="en-US" dirty="0"/>
              <a:t>research protocol</a:t>
            </a:r>
          </a:p>
        </p:txBody>
      </p:sp>
      <p:sp>
        <p:nvSpPr>
          <p:cNvPr id="12" name="Text Placeholder 11">
            <a:extLst>
              <a:ext uri="{FF2B5EF4-FFF2-40B4-BE49-F238E27FC236}">
                <a16:creationId xmlns:a16="http://schemas.microsoft.com/office/drawing/2014/main" id="{85FEBCA2-4ED5-6D42-8CB8-1B43667F564A}"/>
              </a:ext>
            </a:extLst>
          </p:cNvPr>
          <p:cNvSpPr>
            <a:spLocks noGrp="1"/>
          </p:cNvSpPr>
          <p:nvPr>
            <p:ph type="body" idx="1"/>
          </p:nvPr>
        </p:nvSpPr>
        <p:spPr>
          <a:xfrm>
            <a:off x="161525" y="1091603"/>
            <a:ext cx="8520600" cy="3618000"/>
          </a:xfrm>
        </p:spPr>
        <p:txBody>
          <a:bodyPr/>
          <a:lstStyle/>
          <a:p>
            <a:r>
              <a:rPr lang="en-US" dirty="0"/>
              <a:t>The researcher should use the search terms listed on the research protocol document to find any relevant laws that have been enacted since the last update</a:t>
            </a:r>
          </a:p>
          <a:p>
            <a:pPr lvl="1"/>
            <a:r>
              <a:rPr lang="en-US" dirty="0"/>
              <a:t>This search can be done on any legal search engine, such as Westlaw or LexisNexis</a:t>
            </a:r>
          </a:p>
          <a:p>
            <a:pPr lvl="1"/>
            <a:r>
              <a:rPr lang="en-US" dirty="0"/>
              <a:t>New laws should be added to the master sheet along with their statutory histories and effective dates</a:t>
            </a:r>
          </a:p>
        </p:txBody>
      </p:sp>
    </p:spTree>
    <p:extLst>
      <p:ext uri="{BB962C8B-B14F-4D97-AF65-F5344CB8AC3E}">
        <p14:creationId xmlns:p14="http://schemas.microsoft.com/office/powerpoint/2010/main" val="326080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5D51-F89C-D845-A85A-30FAD43AF4FB}"/>
              </a:ext>
            </a:extLst>
          </p:cNvPr>
          <p:cNvSpPr>
            <a:spLocks noGrp="1"/>
          </p:cNvSpPr>
          <p:nvPr>
            <p:ph type="title"/>
          </p:nvPr>
        </p:nvSpPr>
        <p:spPr/>
        <p:txBody>
          <a:bodyPr/>
          <a:lstStyle/>
          <a:p>
            <a:r>
              <a:rPr lang="en-US" dirty="0"/>
              <a:t>2. Collect the law</a:t>
            </a:r>
          </a:p>
        </p:txBody>
      </p:sp>
      <p:sp>
        <p:nvSpPr>
          <p:cNvPr id="3" name="Subtitle 2">
            <a:extLst>
              <a:ext uri="{FF2B5EF4-FFF2-40B4-BE49-F238E27FC236}">
                <a16:creationId xmlns:a16="http://schemas.microsoft.com/office/drawing/2014/main" id="{2BBD7A5C-5213-8243-BC15-70437FF08808}"/>
              </a:ext>
            </a:extLst>
          </p:cNvPr>
          <p:cNvSpPr>
            <a:spLocks noGrp="1"/>
          </p:cNvSpPr>
          <p:nvPr>
            <p:ph type="subTitle" idx="1"/>
          </p:nvPr>
        </p:nvSpPr>
        <p:spPr/>
        <p:txBody>
          <a:bodyPr/>
          <a:lstStyle/>
          <a:p>
            <a:r>
              <a:rPr lang="en-US" dirty="0">
                <a:solidFill>
                  <a:schemeClr val="accent4"/>
                </a:solidFill>
              </a:rPr>
              <a:t>Using an unencumbered source to </a:t>
            </a:r>
          </a:p>
          <a:p>
            <a:r>
              <a:rPr lang="en-US" dirty="0">
                <a:solidFill>
                  <a:schemeClr val="accent4"/>
                </a:solidFill>
              </a:rPr>
              <a:t>collect new laws</a:t>
            </a:r>
          </a:p>
        </p:txBody>
      </p:sp>
      <p:sp>
        <p:nvSpPr>
          <p:cNvPr id="4" name="Text Placeholder 3">
            <a:extLst>
              <a:ext uri="{FF2B5EF4-FFF2-40B4-BE49-F238E27FC236}">
                <a16:creationId xmlns:a16="http://schemas.microsoft.com/office/drawing/2014/main" id="{534E3248-64EA-494D-8920-5E133F0DDBD9}"/>
              </a:ext>
            </a:extLst>
          </p:cNvPr>
          <p:cNvSpPr>
            <a:spLocks noGrp="1"/>
          </p:cNvSpPr>
          <p:nvPr>
            <p:ph type="body" idx="2"/>
          </p:nvPr>
        </p:nvSpPr>
        <p:spPr/>
        <p:txBody>
          <a:bodyPr/>
          <a:lstStyle/>
          <a:p>
            <a:r>
              <a:rPr lang="en-US" dirty="0"/>
              <a:t>When a new law or amendment is enacted, it must be collected from an unencumbered source</a:t>
            </a:r>
          </a:p>
          <a:p>
            <a:r>
              <a:rPr lang="en-US" dirty="0"/>
              <a:t>Unencumbered sources can include state legislative websites</a:t>
            </a:r>
          </a:p>
        </p:txBody>
      </p:sp>
    </p:spTree>
    <p:extLst>
      <p:ext uri="{BB962C8B-B14F-4D97-AF65-F5344CB8AC3E}">
        <p14:creationId xmlns:p14="http://schemas.microsoft.com/office/powerpoint/2010/main" val="295477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5D51-F89C-D845-A85A-30FAD43AF4FB}"/>
              </a:ext>
            </a:extLst>
          </p:cNvPr>
          <p:cNvSpPr>
            <a:spLocks noGrp="1"/>
          </p:cNvSpPr>
          <p:nvPr>
            <p:ph type="title"/>
          </p:nvPr>
        </p:nvSpPr>
        <p:spPr/>
        <p:txBody>
          <a:bodyPr/>
          <a:lstStyle/>
          <a:p>
            <a:r>
              <a:rPr lang="en-US" dirty="0"/>
              <a:t>3. Create the legal text</a:t>
            </a:r>
          </a:p>
        </p:txBody>
      </p:sp>
      <p:sp>
        <p:nvSpPr>
          <p:cNvPr id="3" name="Subtitle 2">
            <a:extLst>
              <a:ext uri="{FF2B5EF4-FFF2-40B4-BE49-F238E27FC236}">
                <a16:creationId xmlns:a16="http://schemas.microsoft.com/office/drawing/2014/main" id="{2BBD7A5C-5213-8243-BC15-70437FF08808}"/>
              </a:ext>
            </a:extLst>
          </p:cNvPr>
          <p:cNvSpPr>
            <a:spLocks noGrp="1"/>
          </p:cNvSpPr>
          <p:nvPr>
            <p:ph type="subTitle" idx="1"/>
          </p:nvPr>
        </p:nvSpPr>
        <p:spPr/>
        <p:txBody>
          <a:bodyPr/>
          <a:lstStyle/>
          <a:p>
            <a:r>
              <a:rPr lang="en-US" dirty="0">
                <a:solidFill>
                  <a:schemeClr val="accent4"/>
                </a:solidFill>
              </a:rPr>
              <a:t>Defining “legal text”</a:t>
            </a:r>
          </a:p>
        </p:txBody>
      </p:sp>
      <p:sp>
        <p:nvSpPr>
          <p:cNvPr id="4" name="Text Placeholder 3">
            <a:extLst>
              <a:ext uri="{FF2B5EF4-FFF2-40B4-BE49-F238E27FC236}">
                <a16:creationId xmlns:a16="http://schemas.microsoft.com/office/drawing/2014/main" id="{534E3248-64EA-494D-8920-5E133F0DDBD9}"/>
              </a:ext>
            </a:extLst>
          </p:cNvPr>
          <p:cNvSpPr>
            <a:spLocks noGrp="1"/>
          </p:cNvSpPr>
          <p:nvPr>
            <p:ph type="body" idx="2"/>
          </p:nvPr>
        </p:nvSpPr>
        <p:spPr/>
        <p:txBody>
          <a:bodyPr/>
          <a:lstStyle/>
          <a:p>
            <a:pPr marL="114300" indent="0">
              <a:buNone/>
            </a:pPr>
            <a:r>
              <a:rPr lang="en-US" dirty="0"/>
              <a:t>The “legal text” is the organized version of the relevant law for a jurisdiction:</a:t>
            </a:r>
          </a:p>
          <a:p>
            <a:r>
              <a:rPr lang="en-US" sz="1600" dirty="0"/>
              <a:t>Legal assessment (cross-sectional) – one legal text, for one jurisdiction, at one point in time</a:t>
            </a:r>
          </a:p>
          <a:p>
            <a:r>
              <a:rPr lang="en-US" sz="1600" dirty="0"/>
              <a:t>Policy surveillance (longitudinal) – multiple legal texts, for one jurisdiction, over a period of time</a:t>
            </a:r>
          </a:p>
          <a:p>
            <a:r>
              <a:rPr lang="en-US" sz="1600" dirty="0"/>
              <a:t>The legal text is used to code the law</a:t>
            </a:r>
          </a:p>
        </p:txBody>
      </p:sp>
    </p:spTree>
    <p:extLst>
      <p:ext uri="{BB962C8B-B14F-4D97-AF65-F5344CB8AC3E}">
        <p14:creationId xmlns:p14="http://schemas.microsoft.com/office/powerpoint/2010/main" val="193826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5D51-F89C-D845-A85A-30FAD43AF4FB}"/>
              </a:ext>
            </a:extLst>
          </p:cNvPr>
          <p:cNvSpPr>
            <a:spLocks noGrp="1"/>
          </p:cNvSpPr>
          <p:nvPr>
            <p:ph type="title"/>
          </p:nvPr>
        </p:nvSpPr>
        <p:spPr/>
        <p:txBody>
          <a:bodyPr/>
          <a:lstStyle/>
          <a:p>
            <a:r>
              <a:rPr lang="en-US" dirty="0"/>
              <a:t>3. Create the legal text</a:t>
            </a:r>
          </a:p>
        </p:txBody>
      </p:sp>
      <p:sp>
        <p:nvSpPr>
          <p:cNvPr id="3" name="Subtitle 2">
            <a:extLst>
              <a:ext uri="{FF2B5EF4-FFF2-40B4-BE49-F238E27FC236}">
                <a16:creationId xmlns:a16="http://schemas.microsoft.com/office/drawing/2014/main" id="{2BBD7A5C-5213-8243-BC15-70437FF08808}"/>
              </a:ext>
            </a:extLst>
          </p:cNvPr>
          <p:cNvSpPr>
            <a:spLocks noGrp="1"/>
          </p:cNvSpPr>
          <p:nvPr>
            <p:ph type="subTitle" idx="1"/>
          </p:nvPr>
        </p:nvSpPr>
        <p:spPr/>
        <p:txBody>
          <a:bodyPr/>
          <a:lstStyle/>
          <a:p>
            <a:r>
              <a:rPr lang="en-US" dirty="0">
                <a:solidFill>
                  <a:schemeClr val="accent4"/>
                </a:solidFill>
              </a:rPr>
              <a:t>Documents used</a:t>
            </a:r>
          </a:p>
        </p:txBody>
      </p:sp>
      <p:sp>
        <p:nvSpPr>
          <p:cNvPr id="4" name="Text Placeholder 3">
            <a:extLst>
              <a:ext uri="{FF2B5EF4-FFF2-40B4-BE49-F238E27FC236}">
                <a16:creationId xmlns:a16="http://schemas.microsoft.com/office/drawing/2014/main" id="{534E3248-64EA-494D-8920-5E133F0DDBD9}"/>
              </a:ext>
            </a:extLst>
          </p:cNvPr>
          <p:cNvSpPr>
            <a:spLocks noGrp="1"/>
          </p:cNvSpPr>
          <p:nvPr>
            <p:ph type="body" idx="2"/>
          </p:nvPr>
        </p:nvSpPr>
        <p:spPr/>
        <p:txBody>
          <a:bodyPr/>
          <a:lstStyle/>
          <a:p>
            <a:pPr marL="114300" indent="0">
              <a:buNone/>
            </a:pPr>
            <a:r>
              <a:rPr lang="en-US" dirty="0"/>
              <a:t>Three types of documents are used to create the legal text:</a:t>
            </a:r>
          </a:p>
          <a:p>
            <a:r>
              <a:rPr lang="en-US" sz="1600" dirty="0"/>
              <a:t>The master sheet</a:t>
            </a:r>
          </a:p>
          <a:p>
            <a:r>
              <a:rPr lang="en-US" sz="1600" dirty="0"/>
              <a:t>The amendment tracker</a:t>
            </a:r>
          </a:p>
          <a:p>
            <a:r>
              <a:rPr lang="en-US" sz="1600" dirty="0"/>
              <a:t>Individual laws</a:t>
            </a:r>
          </a:p>
          <a:p>
            <a:pPr marL="114300" indent="0">
              <a:buNone/>
            </a:pPr>
            <a:r>
              <a:rPr lang="en-US" sz="1600" dirty="0"/>
              <a:t>In this step, you will learn how to use the amendment tracker and master sheet to create the legal text that will be used to code</a:t>
            </a:r>
          </a:p>
        </p:txBody>
      </p:sp>
    </p:spTree>
    <p:extLst>
      <p:ext uri="{BB962C8B-B14F-4D97-AF65-F5344CB8AC3E}">
        <p14:creationId xmlns:p14="http://schemas.microsoft.com/office/powerpoint/2010/main" val="3806665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15D51-F89C-D845-A85A-30FAD43AF4FB}"/>
              </a:ext>
            </a:extLst>
          </p:cNvPr>
          <p:cNvSpPr>
            <a:spLocks noGrp="1"/>
          </p:cNvSpPr>
          <p:nvPr>
            <p:ph type="title"/>
          </p:nvPr>
        </p:nvSpPr>
        <p:spPr/>
        <p:txBody>
          <a:bodyPr/>
          <a:lstStyle/>
          <a:p>
            <a:r>
              <a:rPr lang="en-US" dirty="0"/>
              <a:t>3. Create the legal text</a:t>
            </a:r>
          </a:p>
        </p:txBody>
      </p:sp>
      <p:sp>
        <p:nvSpPr>
          <p:cNvPr id="3" name="Subtitle 2">
            <a:extLst>
              <a:ext uri="{FF2B5EF4-FFF2-40B4-BE49-F238E27FC236}">
                <a16:creationId xmlns:a16="http://schemas.microsoft.com/office/drawing/2014/main" id="{2BBD7A5C-5213-8243-BC15-70437FF08808}"/>
              </a:ext>
            </a:extLst>
          </p:cNvPr>
          <p:cNvSpPr>
            <a:spLocks noGrp="1"/>
          </p:cNvSpPr>
          <p:nvPr>
            <p:ph type="subTitle" idx="1"/>
          </p:nvPr>
        </p:nvSpPr>
        <p:spPr/>
        <p:txBody>
          <a:bodyPr/>
          <a:lstStyle/>
          <a:p>
            <a:r>
              <a:rPr lang="en-US" dirty="0">
                <a:solidFill>
                  <a:schemeClr val="accent4"/>
                </a:solidFill>
              </a:rPr>
              <a:t>Defining “amendment tracker”</a:t>
            </a:r>
          </a:p>
        </p:txBody>
      </p:sp>
      <p:sp>
        <p:nvSpPr>
          <p:cNvPr id="4" name="Text Placeholder 3">
            <a:extLst>
              <a:ext uri="{FF2B5EF4-FFF2-40B4-BE49-F238E27FC236}">
                <a16:creationId xmlns:a16="http://schemas.microsoft.com/office/drawing/2014/main" id="{534E3248-64EA-494D-8920-5E133F0DDBD9}"/>
              </a:ext>
            </a:extLst>
          </p:cNvPr>
          <p:cNvSpPr>
            <a:spLocks noGrp="1"/>
          </p:cNvSpPr>
          <p:nvPr>
            <p:ph type="body" idx="2"/>
          </p:nvPr>
        </p:nvSpPr>
        <p:spPr/>
        <p:txBody>
          <a:bodyPr/>
          <a:lstStyle/>
          <a:p>
            <a:pPr marL="114300" indent="0">
              <a:buNone/>
            </a:pPr>
            <a:r>
              <a:rPr lang="en-US" dirty="0"/>
              <a:t>The amendment tracker document:</a:t>
            </a:r>
          </a:p>
          <a:p>
            <a:r>
              <a:rPr lang="en-US" sz="1600" dirty="0"/>
              <a:t>List amendments to relevant laws in one jurisdiction, in chronological order</a:t>
            </a:r>
          </a:p>
          <a:p>
            <a:r>
              <a:rPr lang="en-US" sz="1600" dirty="0"/>
              <a:t>Created to serve as a guide when creating a policy surveillance project and updating a legal assessment project</a:t>
            </a:r>
          </a:p>
        </p:txBody>
      </p:sp>
    </p:spTree>
    <p:extLst>
      <p:ext uri="{BB962C8B-B14F-4D97-AF65-F5344CB8AC3E}">
        <p14:creationId xmlns:p14="http://schemas.microsoft.com/office/powerpoint/2010/main" val="213472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14D0-D733-9946-8C6F-807ECB782599}"/>
              </a:ext>
            </a:extLst>
          </p:cNvPr>
          <p:cNvSpPr>
            <a:spLocks noGrp="1"/>
          </p:cNvSpPr>
          <p:nvPr>
            <p:ph type="title"/>
          </p:nvPr>
        </p:nvSpPr>
        <p:spPr/>
        <p:txBody>
          <a:bodyPr/>
          <a:lstStyle/>
          <a:p>
            <a:r>
              <a:rPr lang="en-US" dirty="0"/>
              <a:t>Creating an Amendment Tracker</a:t>
            </a:r>
          </a:p>
        </p:txBody>
      </p:sp>
      <p:pic>
        <p:nvPicPr>
          <p:cNvPr id="4" name="Content Placeholder 3">
            <a:extLst>
              <a:ext uri="{FF2B5EF4-FFF2-40B4-BE49-F238E27FC236}">
                <a16:creationId xmlns:a16="http://schemas.microsoft.com/office/drawing/2014/main" id="{4F260D5D-A633-A84E-A7D6-5D9C32DF9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50" y="941550"/>
            <a:ext cx="8373300" cy="32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29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A533-3F8A-D34F-96F2-89CD25444474}"/>
              </a:ext>
            </a:extLst>
          </p:cNvPr>
          <p:cNvSpPr>
            <a:spLocks noGrp="1"/>
          </p:cNvSpPr>
          <p:nvPr>
            <p:ph type="title"/>
          </p:nvPr>
        </p:nvSpPr>
        <p:spPr/>
        <p:txBody>
          <a:bodyPr/>
          <a:lstStyle/>
          <a:p>
            <a:r>
              <a:rPr lang="en-US" dirty="0"/>
              <a:t>Creating the legal text: for policy surveillance projects or for updating legal assessments</a:t>
            </a:r>
          </a:p>
        </p:txBody>
      </p:sp>
      <p:sp>
        <p:nvSpPr>
          <p:cNvPr id="5" name="Rectangle 4">
            <a:extLst>
              <a:ext uri="{FF2B5EF4-FFF2-40B4-BE49-F238E27FC236}">
                <a16:creationId xmlns:a16="http://schemas.microsoft.com/office/drawing/2014/main" id="{4212C0AB-8358-F845-BC00-5D4979ACA25E}"/>
              </a:ext>
            </a:extLst>
          </p:cNvPr>
          <p:cNvSpPr/>
          <p:nvPr/>
        </p:nvSpPr>
        <p:spPr>
          <a:xfrm>
            <a:off x="736446" y="1662895"/>
            <a:ext cx="3408571" cy="1815882"/>
          </a:xfrm>
          <a:prstGeom prst="rect">
            <a:avLst/>
          </a:prstGeom>
          <a:ln>
            <a:solidFill>
              <a:srgbClr val="000000"/>
            </a:solidFill>
          </a:ln>
        </p:spPr>
        <p:txBody>
          <a:bodyPr wrap="square">
            <a:spAutoFit/>
          </a:bodyPr>
          <a:lstStyle/>
          <a:p>
            <a:pPr defTabSz="457200"/>
            <a:r>
              <a:rPr lang="en-US" sz="800" b="1" dirty="0">
                <a:solidFill>
                  <a:prstClr val="black"/>
                </a:solidFill>
                <a:latin typeface="Arial"/>
              </a:rPr>
              <a:t>Alaska Stat. § 12.55.035 Fines</a:t>
            </a:r>
            <a:endParaRPr lang="en-US" sz="800" dirty="0">
              <a:solidFill>
                <a:prstClr val="black"/>
              </a:solidFill>
              <a:latin typeface="Arial"/>
            </a:endParaRPr>
          </a:p>
          <a:p>
            <a:pPr marL="171450" indent="-171450" defTabSz="457200">
              <a:buFont typeface="Arial" panose="020B0604020202020204" pitchFamily="34" charset="0"/>
              <a:buChar char="•"/>
            </a:pPr>
            <a:r>
              <a:rPr lang="en-US" sz="800" dirty="0">
                <a:solidFill>
                  <a:prstClr val="black"/>
                </a:solidFill>
                <a:latin typeface="Arial"/>
              </a:rPr>
              <a:t>SLA 2010, ch. 110, §§ 1, 4 </a:t>
            </a:r>
          </a:p>
          <a:p>
            <a:pPr marL="628650" lvl="1" indent="-171450" defTabSz="457200">
              <a:buFont typeface="Arial" panose="020B0604020202020204" pitchFamily="34" charset="0"/>
              <a:buChar char="•"/>
            </a:pPr>
            <a:r>
              <a:rPr lang="en-US" sz="800" dirty="0">
                <a:solidFill>
                  <a:prstClr val="black"/>
                </a:solidFill>
                <a:latin typeface="Arial"/>
              </a:rPr>
              <a:t>Effective September 26, 2010</a:t>
            </a:r>
          </a:p>
          <a:p>
            <a:pPr marL="171450" indent="-171450" defTabSz="457200">
              <a:buFont typeface="Arial" panose="020B0604020202020204" pitchFamily="34" charset="0"/>
              <a:buChar char="•"/>
            </a:pPr>
            <a:r>
              <a:rPr lang="en-US" sz="800" dirty="0">
                <a:solidFill>
                  <a:prstClr val="black"/>
                </a:solidFill>
                <a:latin typeface="Arial"/>
              </a:rPr>
              <a:t>3rd Sp. Sess. 2012, ch. 1, § 19</a:t>
            </a:r>
          </a:p>
          <a:p>
            <a:pPr marL="628650" lvl="1" indent="-171450" defTabSz="457200">
              <a:buFont typeface="Arial" panose="020B0604020202020204" pitchFamily="34" charset="0"/>
              <a:buChar char="•"/>
            </a:pPr>
            <a:r>
              <a:rPr lang="en-US" sz="800" dirty="0">
                <a:solidFill>
                  <a:prstClr val="black"/>
                </a:solidFill>
                <a:latin typeface="Arial"/>
              </a:rPr>
              <a:t>Effective July 1, 2012</a:t>
            </a:r>
          </a:p>
          <a:p>
            <a:pPr defTabSz="457200"/>
            <a:r>
              <a:rPr lang="en-US" sz="800" b="1" dirty="0">
                <a:solidFill>
                  <a:prstClr val="black"/>
                </a:solidFill>
                <a:latin typeface="Arial"/>
              </a:rPr>
              <a:t>Alaska Stat. § 28.01.010 Provisions uniform throughout state </a:t>
            </a:r>
            <a:endParaRPr lang="en-US" sz="800" dirty="0">
              <a:solidFill>
                <a:prstClr val="black"/>
              </a:solidFill>
              <a:latin typeface="Arial"/>
            </a:endParaRPr>
          </a:p>
          <a:p>
            <a:pPr marL="285750" indent="-285750" defTabSz="457200">
              <a:buFont typeface="Arial" panose="020B0604020202020204" pitchFamily="34" charset="0"/>
              <a:buChar char="•"/>
            </a:pPr>
            <a:r>
              <a:rPr lang="en-US" sz="800" dirty="0">
                <a:solidFill>
                  <a:prstClr val="black"/>
                </a:solidFill>
                <a:latin typeface="Arial"/>
              </a:rPr>
              <a:t>SLA 2010, ch. 29, § 38 </a:t>
            </a:r>
          </a:p>
          <a:p>
            <a:pPr marL="742950" lvl="1" indent="-285750" defTabSz="457200">
              <a:buFont typeface="Arial" panose="020B0604020202020204" pitchFamily="34" charset="0"/>
              <a:buChar char="•"/>
            </a:pPr>
            <a:r>
              <a:rPr lang="en-US" sz="800" dirty="0">
                <a:solidFill>
                  <a:prstClr val="black"/>
                </a:solidFill>
                <a:latin typeface="Arial"/>
              </a:rPr>
              <a:t>Effective July 1, 2010</a:t>
            </a:r>
          </a:p>
          <a:p>
            <a:pPr defTabSz="457200"/>
            <a:r>
              <a:rPr lang="en-US" sz="800" b="1" dirty="0">
                <a:solidFill>
                  <a:prstClr val="black"/>
                </a:solidFill>
                <a:latin typeface="Arial"/>
              </a:rPr>
              <a:t>Alaska Stat. § 28.35.161 Use of electronic devices while driving; unlawful installation of television, monitor, or similar device</a:t>
            </a:r>
            <a:endParaRPr lang="en-US" sz="800" dirty="0">
              <a:solidFill>
                <a:prstClr val="black"/>
              </a:solidFill>
              <a:latin typeface="Arial"/>
            </a:endParaRPr>
          </a:p>
          <a:p>
            <a:pPr marL="285750" indent="-285750" defTabSz="457200">
              <a:buFont typeface="Arial" panose="020B0604020202020204" pitchFamily="34" charset="0"/>
              <a:buChar char="•"/>
            </a:pPr>
            <a:r>
              <a:rPr lang="en-US" sz="800" dirty="0">
                <a:solidFill>
                  <a:prstClr val="black"/>
                </a:solidFill>
                <a:latin typeface="Arial"/>
              </a:rPr>
              <a:t>SLA 2009, ch. 42, § 1</a:t>
            </a:r>
          </a:p>
          <a:p>
            <a:pPr marL="742950" lvl="1" indent="-285750" defTabSz="457200">
              <a:buFont typeface="Arial" panose="020B0604020202020204" pitchFamily="34" charset="0"/>
              <a:buChar char="•"/>
            </a:pPr>
            <a:r>
              <a:rPr lang="en-US" sz="800" dirty="0">
                <a:solidFill>
                  <a:prstClr val="black"/>
                </a:solidFill>
                <a:latin typeface="Arial"/>
              </a:rPr>
              <a:t>Effective September 18, 2009</a:t>
            </a:r>
          </a:p>
          <a:p>
            <a:pPr marL="285750" indent="-285750" defTabSz="457200">
              <a:buFont typeface="Arial" panose="020B0604020202020204" pitchFamily="34" charset="0"/>
              <a:buChar char="•"/>
            </a:pPr>
            <a:r>
              <a:rPr lang="en-US" sz="800" dirty="0">
                <a:solidFill>
                  <a:prstClr val="black"/>
                </a:solidFill>
                <a:latin typeface="Arial"/>
              </a:rPr>
              <a:t>SLA 2012, ch. 14, §§ 2-5 </a:t>
            </a:r>
          </a:p>
          <a:p>
            <a:pPr marL="742950" lvl="1" indent="-285750" defTabSz="457200">
              <a:buFont typeface="Arial" panose="020B0604020202020204" pitchFamily="34" charset="0"/>
              <a:buChar char="•"/>
            </a:pPr>
            <a:r>
              <a:rPr lang="en-US" sz="800" dirty="0">
                <a:solidFill>
                  <a:prstClr val="black"/>
                </a:solidFill>
                <a:latin typeface="Arial"/>
              </a:rPr>
              <a:t>Effective May 11, 2012</a:t>
            </a:r>
          </a:p>
        </p:txBody>
      </p:sp>
      <p:sp>
        <p:nvSpPr>
          <p:cNvPr id="6" name="Rectangle 1">
            <a:extLst>
              <a:ext uri="{FF2B5EF4-FFF2-40B4-BE49-F238E27FC236}">
                <a16:creationId xmlns:a16="http://schemas.microsoft.com/office/drawing/2014/main" id="{FACE6AFC-D6CE-FB48-B8DD-E588BECB7444}"/>
              </a:ext>
            </a:extLst>
          </p:cNvPr>
          <p:cNvSpPr>
            <a:spLocks noChangeArrowheads="1"/>
          </p:cNvSpPr>
          <p:nvPr/>
        </p:nvSpPr>
        <p:spPr bwMode="auto">
          <a:xfrm>
            <a:off x="4953950" y="1662895"/>
            <a:ext cx="3408570" cy="181588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457200" fontAlgn="base">
              <a:spcBef>
                <a:spcPct val="0"/>
              </a:spcBef>
              <a:spcAft>
                <a:spcPct val="0"/>
              </a:spcAft>
            </a:pPr>
            <a:r>
              <a:rPr lang="en-US" altLang="en-US" sz="800" b="1" dirty="0">
                <a:solidFill>
                  <a:prstClr val="black"/>
                </a:solidFill>
                <a:latin typeface="Arial"/>
                <a:ea typeface="Times New Roman" pitchFamily="18" charset="0"/>
                <a:cs typeface="Arial" pitchFamily="34" charset="0"/>
              </a:rPr>
              <a:t>Alaska Stat. § 12.55.035 Fines (no changes)</a:t>
            </a:r>
          </a:p>
          <a:p>
            <a:pPr marL="228600" indent="-228600" defTabSz="457200" fontAlgn="base">
              <a:spcBef>
                <a:spcPct val="0"/>
              </a:spcBef>
              <a:spcAft>
                <a:spcPct val="0"/>
              </a:spcAft>
              <a:buFontTx/>
              <a:buAutoNum type="alphaLcParenBoth"/>
            </a:pPr>
            <a:r>
              <a:rPr lang="en-US" altLang="en-US" sz="800" dirty="0">
                <a:solidFill>
                  <a:prstClr val="black"/>
                </a:solidFill>
                <a:latin typeface="Arial"/>
                <a:ea typeface="Times New Roman" pitchFamily="18" charset="0"/>
                <a:cs typeface="Arial" pitchFamily="34" charset="0"/>
              </a:rPr>
              <a:t>Upon conviction of an offense, a defendant may be sentenced to pay a fine as authorized in this section or as otherwise authorized by law…..</a:t>
            </a:r>
          </a:p>
          <a:p>
            <a:pPr defTabSz="457200" fontAlgn="base">
              <a:spcBef>
                <a:spcPct val="0"/>
              </a:spcBef>
              <a:spcAft>
                <a:spcPct val="0"/>
              </a:spcAft>
            </a:pPr>
            <a:r>
              <a:rPr lang="en-US" sz="800" b="1" dirty="0">
                <a:solidFill>
                  <a:prstClr val="black"/>
                </a:solidFill>
                <a:latin typeface="Arial"/>
              </a:rPr>
              <a:t>Alaska Stat. § 28.01.010 Provisions uniform throughout state (no changes)</a:t>
            </a:r>
          </a:p>
          <a:p>
            <a:pPr marL="228600" indent="-228600" defTabSz="457200" fontAlgn="base">
              <a:spcBef>
                <a:spcPct val="0"/>
              </a:spcBef>
              <a:spcAft>
                <a:spcPct val="0"/>
              </a:spcAft>
              <a:buFontTx/>
              <a:buAutoNum type="alphaLcParenBoth"/>
            </a:pPr>
            <a:r>
              <a:rPr lang="en-US" sz="800" dirty="0">
                <a:solidFill>
                  <a:prstClr val="black"/>
                </a:solidFill>
                <a:latin typeface="Arial"/>
                <a:ea typeface="Times New Roman" pitchFamily="18" charset="0"/>
                <a:cs typeface="Arial" pitchFamily="34" charset="0"/>
              </a:rPr>
              <a:t>The provisions of this title and the regulations adopted under this title are applicable within all municipalities of the state.…..</a:t>
            </a:r>
          </a:p>
          <a:p>
            <a:pPr defTabSz="457200" fontAlgn="base">
              <a:spcBef>
                <a:spcPct val="0"/>
              </a:spcBef>
              <a:spcAft>
                <a:spcPct val="0"/>
              </a:spcAft>
            </a:pPr>
            <a:r>
              <a:rPr lang="en-US" sz="800" b="1" dirty="0">
                <a:solidFill>
                  <a:prstClr val="black"/>
                </a:solidFill>
                <a:latin typeface="Arial"/>
              </a:rPr>
              <a:t>Alaska Stat. § 28.35.161 Use of electronic devices while driving; unlawful installation of television, monitor, or similar device (2012 Amendment, ch. 14 §§ 2-5)</a:t>
            </a:r>
            <a:endParaRPr lang="en-US" sz="800" dirty="0">
              <a:solidFill>
                <a:prstClr val="black"/>
              </a:solidFill>
              <a:latin typeface="Arial"/>
            </a:endParaRPr>
          </a:p>
          <a:p>
            <a:pPr marL="228600" indent="-228600" defTabSz="457200" fontAlgn="base">
              <a:spcBef>
                <a:spcPct val="0"/>
              </a:spcBef>
              <a:spcAft>
                <a:spcPct val="0"/>
              </a:spcAft>
              <a:buFontTx/>
              <a:buAutoNum type="alphaLcParenBoth"/>
            </a:pPr>
            <a:r>
              <a:rPr lang="en-US" sz="800" dirty="0">
                <a:solidFill>
                  <a:prstClr val="black"/>
                </a:solidFill>
                <a:latin typeface="Arial"/>
                <a:ea typeface="Times New Roman" pitchFamily="18" charset="0"/>
                <a:cs typeface="Arial" pitchFamily="34" charset="0"/>
              </a:rPr>
              <a:t>A person commits the crime of driving while texting, while communicating on a computer, or while a screen device is operating if the person is driving a motor vehicle, and……</a:t>
            </a:r>
          </a:p>
        </p:txBody>
      </p:sp>
      <p:sp>
        <p:nvSpPr>
          <p:cNvPr id="7" name="TextBox 6">
            <a:extLst>
              <a:ext uri="{FF2B5EF4-FFF2-40B4-BE49-F238E27FC236}">
                <a16:creationId xmlns:a16="http://schemas.microsoft.com/office/drawing/2014/main" id="{2CE6692C-5179-AA41-B03D-5162DE000C77}"/>
              </a:ext>
            </a:extLst>
          </p:cNvPr>
          <p:cNvSpPr txBox="1"/>
          <p:nvPr/>
        </p:nvSpPr>
        <p:spPr>
          <a:xfrm>
            <a:off x="1159484" y="1245930"/>
            <a:ext cx="2562496" cy="307777"/>
          </a:xfrm>
          <a:prstGeom prst="rect">
            <a:avLst/>
          </a:prstGeom>
          <a:noFill/>
        </p:spPr>
        <p:txBody>
          <a:bodyPr wrap="none" rtlCol="0">
            <a:spAutoFit/>
          </a:bodyPr>
          <a:lstStyle/>
          <a:p>
            <a:pPr algn="ctr" defTabSz="457200"/>
            <a:r>
              <a:rPr lang="en-US" sz="1400" b="1" dirty="0">
                <a:solidFill>
                  <a:srgbClr val="666666"/>
                </a:solidFill>
                <a:latin typeface="Arial"/>
              </a:rPr>
              <a:t>MASTER SHEET CITATIONS</a:t>
            </a:r>
          </a:p>
        </p:txBody>
      </p:sp>
      <p:sp>
        <p:nvSpPr>
          <p:cNvPr id="8" name="TextBox 7">
            <a:extLst>
              <a:ext uri="{FF2B5EF4-FFF2-40B4-BE49-F238E27FC236}">
                <a16:creationId xmlns:a16="http://schemas.microsoft.com/office/drawing/2014/main" id="{355C39B0-3922-F24D-A616-34EA40DEA358}"/>
              </a:ext>
            </a:extLst>
          </p:cNvPr>
          <p:cNvSpPr txBox="1"/>
          <p:nvPr/>
        </p:nvSpPr>
        <p:spPr>
          <a:xfrm>
            <a:off x="4855106" y="1273232"/>
            <a:ext cx="3606257" cy="307777"/>
          </a:xfrm>
          <a:prstGeom prst="rect">
            <a:avLst/>
          </a:prstGeom>
          <a:noFill/>
        </p:spPr>
        <p:txBody>
          <a:bodyPr wrap="square" rtlCol="0">
            <a:spAutoFit/>
          </a:bodyPr>
          <a:lstStyle/>
          <a:p>
            <a:pPr algn="ctr" defTabSz="457200"/>
            <a:r>
              <a:rPr lang="en-US" sz="1400" b="1" dirty="0">
                <a:solidFill>
                  <a:srgbClr val="666666"/>
                </a:solidFill>
                <a:latin typeface="Arial"/>
              </a:rPr>
              <a:t>    FULL LEGAL TEXT FOR MAY 11, 2012</a:t>
            </a:r>
          </a:p>
        </p:txBody>
      </p:sp>
      <p:sp>
        <p:nvSpPr>
          <p:cNvPr id="9" name="TextBox 8">
            <a:extLst>
              <a:ext uri="{FF2B5EF4-FFF2-40B4-BE49-F238E27FC236}">
                <a16:creationId xmlns:a16="http://schemas.microsoft.com/office/drawing/2014/main" id="{B6298614-059E-FF48-B15B-12B51CE3964D}"/>
              </a:ext>
            </a:extLst>
          </p:cNvPr>
          <p:cNvSpPr txBox="1"/>
          <p:nvPr/>
        </p:nvSpPr>
        <p:spPr>
          <a:xfrm>
            <a:off x="1300835" y="3642561"/>
            <a:ext cx="2279791" cy="307777"/>
          </a:xfrm>
          <a:prstGeom prst="rect">
            <a:avLst/>
          </a:prstGeom>
          <a:noFill/>
        </p:spPr>
        <p:txBody>
          <a:bodyPr wrap="none" rtlCol="0">
            <a:spAutoFit/>
          </a:bodyPr>
          <a:lstStyle/>
          <a:p>
            <a:pPr algn="ctr" defTabSz="457200"/>
            <a:r>
              <a:rPr lang="en-US" sz="1400" b="1" dirty="0">
                <a:solidFill>
                  <a:srgbClr val="666666"/>
                </a:solidFill>
                <a:latin typeface="Arial"/>
              </a:rPr>
              <a:t>AMENDMENT TRACKER</a:t>
            </a:r>
          </a:p>
        </p:txBody>
      </p:sp>
      <p:sp>
        <p:nvSpPr>
          <p:cNvPr id="10" name="Oval 9">
            <a:extLst>
              <a:ext uri="{FF2B5EF4-FFF2-40B4-BE49-F238E27FC236}">
                <a16:creationId xmlns:a16="http://schemas.microsoft.com/office/drawing/2014/main" id="{158E8F1C-9496-454A-8F97-1FEAF039F19F}"/>
              </a:ext>
            </a:extLst>
          </p:cNvPr>
          <p:cNvSpPr/>
          <p:nvPr/>
        </p:nvSpPr>
        <p:spPr>
          <a:xfrm>
            <a:off x="667580" y="3169188"/>
            <a:ext cx="2619885" cy="263941"/>
          </a:xfrm>
          <a:prstGeom prst="ellipse">
            <a:avLst/>
          </a:prstGeom>
          <a:noFill/>
          <a:ln w="6350" cap="flat" cmpd="sng" algn="ctr">
            <a:solidFill>
              <a:srgbClr val="981E32">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5FE95918-BBCE-EC48-BB1D-AA1CE5F5E17B}"/>
              </a:ext>
            </a:extLst>
          </p:cNvPr>
          <p:cNvCxnSpPr>
            <a:cxnSpLocks/>
          </p:cNvCxnSpPr>
          <p:nvPr/>
        </p:nvCxnSpPr>
        <p:spPr>
          <a:xfrm>
            <a:off x="4572000" y="1422870"/>
            <a:ext cx="0" cy="2366289"/>
          </a:xfrm>
          <a:prstGeom prst="line">
            <a:avLst/>
          </a:prstGeom>
          <a:noFill/>
          <a:ln w="25400" cap="flat" cmpd="sng" algn="ctr">
            <a:solidFill>
              <a:srgbClr val="981E32"/>
            </a:solidFill>
            <a:prstDash val="solid"/>
          </a:ln>
          <a:effectLst/>
        </p:spPr>
      </p:cxnSp>
      <p:cxnSp>
        <p:nvCxnSpPr>
          <p:cNvPr id="12" name="Straight Connector 11">
            <a:extLst>
              <a:ext uri="{FF2B5EF4-FFF2-40B4-BE49-F238E27FC236}">
                <a16:creationId xmlns:a16="http://schemas.microsoft.com/office/drawing/2014/main" id="{4AE2B751-917F-4847-8B00-7D1C6D530E35}"/>
              </a:ext>
            </a:extLst>
          </p:cNvPr>
          <p:cNvCxnSpPr/>
          <p:nvPr/>
        </p:nvCxnSpPr>
        <p:spPr>
          <a:xfrm flipH="1">
            <a:off x="3723733" y="3789159"/>
            <a:ext cx="860967" cy="0"/>
          </a:xfrm>
          <a:prstGeom prst="line">
            <a:avLst/>
          </a:prstGeom>
          <a:noFill/>
          <a:ln w="25400" cap="flat" cmpd="sng" algn="ctr">
            <a:solidFill>
              <a:srgbClr val="981E32"/>
            </a:solidFill>
            <a:prstDash val="solid"/>
          </a:ln>
          <a:effectLst/>
        </p:spPr>
      </p:cxnSp>
      <p:cxnSp>
        <p:nvCxnSpPr>
          <p:cNvPr id="13" name="Straight Arrow Connector 12">
            <a:extLst>
              <a:ext uri="{FF2B5EF4-FFF2-40B4-BE49-F238E27FC236}">
                <a16:creationId xmlns:a16="http://schemas.microsoft.com/office/drawing/2014/main" id="{A0CF8919-700A-A244-9114-C70CAB7CEA29}"/>
              </a:ext>
            </a:extLst>
          </p:cNvPr>
          <p:cNvCxnSpPr>
            <a:cxnSpLocks/>
          </p:cNvCxnSpPr>
          <p:nvPr/>
        </p:nvCxnSpPr>
        <p:spPr>
          <a:xfrm>
            <a:off x="4562475" y="1432395"/>
            <a:ext cx="463134" cy="0"/>
          </a:xfrm>
          <a:prstGeom prst="straightConnector1">
            <a:avLst/>
          </a:prstGeom>
          <a:noFill/>
          <a:ln w="25400" cap="flat" cmpd="sng" algn="ctr">
            <a:solidFill>
              <a:srgbClr val="981E32"/>
            </a:solidFill>
            <a:prstDash val="solid"/>
            <a:tailEnd type="arrow"/>
          </a:ln>
          <a:effectLst/>
        </p:spPr>
      </p:cxnSp>
      <p:graphicFrame>
        <p:nvGraphicFramePr>
          <p:cNvPr id="14" name="Content Placeholder 3">
            <a:extLst>
              <a:ext uri="{FF2B5EF4-FFF2-40B4-BE49-F238E27FC236}">
                <a16:creationId xmlns:a16="http://schemas.microsoft.com/office/drawing/2014/main" id="{972B3E7E-6A5F-2B4D-9FAC-8082B4A3EEB5}"/>
              </a:ext>
            </a:extLst>
          </p:cNvPr>
          <p:cNvGraphicFramePr>
            <a:graphicFrameLocks/>
          </p:cNvGraphicFramePr>
          <p:nvPr/>
        </p:nvGraphicFramePr>
        <p:xfrm>
          <a:off x="639842" y="4017940"/>
          <a:ext cx="7864316" cy="873068"/>
        </p:xfrm>
        <a:graphic>
          <a:graphicData uri="http://schemas.openxmlformats.org/drawingml/2006/table">
            <a:tbl>
              <a:tblPr firstRow="1" firstCol="1" bandRow="1"/>
              <a:tblGrid>
                <a:gridCol w="781172">
                  <a:extLst>
                    <a:ext uri="{9D8B030D-6E8A-4147-A177-3AD203B41FA5}">
                      <a16:colId xmlns:a16="http://schemas.microsoft.com/office/drawing/2014/main" val="20000"/>
                    </a:ext>
                  </a:extLst>
                </a:gridCol>
                <a:gridCol w="1714748">
                  <a:extLst>
                    <a:ext uri="{9D8B030D-6E8A-4147-A177-3AD203B41FA5}">
                      <a16:colId xmlns:a16="http://schemas.microsoft.com/office/drawing/2014/main" val="20001"/>
                    </a:ext>
                  </a:extLst>
                </a:gridCol>
                <a:gridCol w="1669920">
                  <a:extLst>
                    <a:ext uri="{9D8B030D-6E8A-4147-A177-3AD203B41FA5}">
                      <a16:colId xmlns:a16="http://schemas.microsoft.com/office/drawing/2014/main" val="20002"/>
                    </a:ext>
                  </a:extLst>
                </a:gridCol>
                <a:gridCol w="3698476">
                  <a:extLst>
                    <a:ext uri="{9D8B030D-6E8A-4147-A177-3AD203B41FA5}">
                      <a16:colId xmlns:a16="http://schemas.microsoft.com/office/drawing/2014/main" val="20003"/>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solidFill>
                            <a:schemeClr val="bg1"/>
                          </a:solidFill>
                          <a:effectLst/>
                          <a:latin typeface="+mn-lt"/>
                        </a:rPr>
                        <a:t>Iteration</a:t>
                      </a:r>
                      <a:endParaRPr lang="en-US" sz="1000" b="1" dirty="0">
                        <a:solidFill>
                          <a:schemeClr val="bg1"/>
                        </a:solidFill>
                        <a:effectLst/>
                        <a:latin typeface="+mn-lt"/>
                        <a:ea typeface="Calibri"/>
                        <a:cs typeface="Times New Roman"/>
                      </a:endParaRPr>
                    </a:p>
                  </a:txBody>
                  <a:tcPr marL="87823" marR="53949" marT="87823" marB="87823">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solidFill>
                            <a:schemeClr val="bg1"/>
                          </a:solidFill>
                          <a:effectLst/>
                          <a:latin typeface="+mn-lt"/>
                        </a:rPr>
                        <a:t>Date</a:t>
                      </a:r>
                      <a:endParaRPr lang="en-US" sz="1000" b="1" dirty="0">
                        <a:solidFill>
                          <a:schemeClr val="bg1"/>
                        </a:solidFill>
                        <a:effectLst/>
                        <a:latin typeface="+mn-lt"/>
                        <a:ea typeface="Calibri"/>
                        <a:cs typeface="Times New Roman"/>
                      </a:endParaRPr>
                    </a:p>
                  </a:txBody>
                  <a:tcPr marL="87823" marR="53949" marT="87823" marB="87823">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solidFill>
                            <a:schemeClr val="bg1"/>
                          </a:solidFill>
                          <a:effectLst/>
                          <a:latin typeface="+mn-lt"/>
                        </a:rPr>
                        <a:t>Amendment</a:t>
                      </a:r>
                      <a:endParaRPr lang="en-US" sz="1000" b="1" dirty="0">
                        <a:solidFill>
                          <a:schemeClr val="bg1"/>
                        </a:solidFill>
                        <a:effectLst/>
                        <a:latin typeface="+mn-lt"/>
                        <a:ea typeface="Calibri"/>
                        <a:cs typeface="Times New Roman"/>
                      </a:endParaRPr>
                    </a:p>
                  </a:txBody>
                  <a:tcPr marL="87823" marR="53949" marT="87823" marB="87823">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000" b="1" dirty="0">
                          <a:solidFill>
                            <a:schemeClr val="bg1"/>
                          </a:solidFill>
                          <a:effectLst/>
                          <a:latin typeface="+mn-lt"/>
                        </a:rPr>
                        <a:t>Changes</a:t>
                      </a:r>
                      <a:endParaRPr lang="en-US" sz="1000" b="1" dirty="0">
                        <a:solidFill>
                          <a:schemeClr val="bg1"/>
                        </a:solidFill>
                        <a:effectLst/>
                        <a:latin typeface="+mn-lt"/>
                        <a:ea typeface="Calibri"/>
                        <a:cs typeface="Times New Roman"/>
                      </a:endParaRPr>
                    </a:p>
                  </a:txBody>
                  <a:tcPr marL="87823" marR="53949" marT="87823" marB="87823">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50000"/>
                        <a:lumOff val="50000"/>
                      </a:sysClr>
                    </a:solidFill>
                  </a:tcPr>
                </a:tc>
                <a:extLst>
                  <a:ext uri="{0D108BD9-81ED-4DB2-BD59-A6C34878D82A}">
                    <a16:rowId xmlns:a16="http://schemas.microsoft.com/office/drawing/2014/main" val="10000"/>
                  </a:ext>
                </a:extLst>
              </a:tr>
              <a:tr h="4762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spcBef>
                          <a:spcPts val="0"/>
                        </a:spcBef>
                        <a:spcAft>
                          <a:spcPts val="0"/>
                        </a:spcAft>
                      </a:pPr>
                      <a:r>
                        <a:rPr lang="en-US" sz="1000" dirty="0">
                          <a:effectLst/>
                          <a:latin typeface="+mn-lt"/>
                        </a:rPr>
                        <a:t>2.</a:t>
                      </a:r>
                      <a:endParaRPr lang="en-US" sz="1000" dirty="0">
                        <a:effectLst/>
                        <a:latin typeface="+mn-lt"/>
                        <a:ea typeface="Calibri"/>
                        <a:cs typeface="Times New Roman"/>
                      </a:endParaRPr>
                    </a:p>
                  </a:txBody>
                  <a:tcPr marL="43911" marR="43911" marT="43911" marB="4391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mn-lt"/>
                          <a:ea typeface="+mn-ea"/>
                          <a:cs typeface="+mn-cs"/>
                        </a:rPr>
                        <a:t>May</a:t>
                      </a:r>
                      <a:r>
                        <a:rPr lang="en-US" sz="1000" baseline="0" dirty="0">
                          <a:effectLst/>
                          <a:latin typeface="+mn-lt"/>
                          <a:ea typeface="+mn-ea"/>
                          <a:cs typeface="+mn-cs"/>
                        </a:rPr>
                        <a:t> 11, 2012</a:t>
                      </a:r>
                      <a:endParaRPr lang="en-US" sz="1000" dirty="0">
                        <a:effectLst/>
                        <a:latin typeface="+mn-lt"/>
                        <a:ea typeface="Calibri"/>
                        <a:cs typeface="Times New Roman"/>
                      </a:endParaRPr>
                    </a:p>
                  </a:txBody>
                  <a:tcPr marL="43911" marR="43911" marT="43911" marB="4391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tabLst>
                          <a:tab pos="1303655" algn="l"/>
                        </a:tabLst>
                      </a:pPr>
                      <a:r>
                        <a:rPr lang="en-US" sz="1000" dirty="0">
                          <a:effectLst/>
                          <a:latin typeface="+mn-lt"/>
                        </a:rPr>
                        <a:t>Alaska Stat. § 28.35.161</a:t>
                      </a:r>
                      <a:endParaRPr lang="en-US" sz="1000" dirty="0">
                        <a:effectLst/>
                        <a:latin typeface="+mn-lt"/>
                        <a:ea typeface="Calibri"/>
                        <a:cs typeface="Times New Roman"/>
                      </a:endParaRPr>
                    </a:p>
                  </a:txBody>
                  <a:tcPr marL="43911" marR="43911" marT="43911" marB="4391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spcBef>
                          <a:spcPts val="0"/>
                        </a:spcBef>
                        <a:spcAft>
                          <a:spcPts val="0"/>
                        </a:spcAft>
                      </a:pPr>
                      <a:r>
                        <a:rPr lang="en-US" sz="1000" dirty="0">
                          <a:effectLst/>
                          <a:latin typeface="+mn-lt"/>
                        </a:rPr>
                        <a:t>ch. 14, §§ 2-5; added texting ban to (a); adjusted internal reference; changed “verbal” to “voice” in subsection (c); added text to emergency use provision in subsection (d)</a:t>
                      </a:r>
                      <a:endParaRPr lang="en-US" sz="1000" dirty="0">
                        <a:effectLst/>
                        <a:latin typeface="+mn-lt"/>
                        <a:ea typeface="Calibri"/>
                        <a:cs typeface="Times New Roman"/>
                      </a:endParaRPr>
                    </a:p>
                  </a:txBody>
                  <a:tcPr marL="43911" marR="43911" marT="43911" marB="43911">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cxnSp>
        <p:nvCxnSpPr>
          <p:cNvPr id="15" name="Straight Connector 14">
            <a:extLst>
              <a:ext uri="{FF2B5EF4-FFF2-40B4-BE49-F238E27FC236}">
                <a16:creationId xmlns:a16="http://schemas.microsoft.com/office/drawing/2014/main" id="{6F631538-540C-2348-A083-2C614478778E}"/>
              </a:ext>
            </a:extLst>
          </p:cNvPr>
          <p:cNvCxnSpPr>
            <a:cxnSpLocks/>
          </p:cNvCxnSpPr>
          <p:nvPr/>
        </p:nvCxnSpPr>
        <p:spPr>
          <a:xfrm>
            <a:off x="312754" y="3241675"/>
            <a:ext cx="0" cy="1210658"/>
          </a:xfrm>
          <a:prstGeom prst="line">
            <a:avLst/>
          </a:prstGeom>
          <a:noFill/>
          <a:ln w="25400" cap="flat" cmpd="sng" algn="ctr">
            <a:solidFill>
              <a:srgbClr val="981E32"/>
            </a:solidFill>
            <a:prstDash val="solid"/>
          </a:ln>
          <a:effectLst/>
        </p:spPr>
      </p:cxnSp>
      <p:cxnSp>
        <p:nvCxnSpPr>
          <p:cNvPr id="16" name="Straight Arrow Connector 15">
            <a:extLst>
              <a:ext uri="{FF2B5EF4-FFF2-40B4-BE49-F238E27FC236}">
                <a16:creationId xmlns:a16="http://schemas.microsoft.com/office/drawing/2014/main" id="{A3E8851D-19B7-6F4C-8824-B9B60AEEEAE4}"/>
              </a:ext>
            </a:extLst>
          </p:cNvPr>
          <p:cNvCxnSpPr>
            <a:cxnSpLocks/>
          </p:cNvCxnSpPr>
          <p:nvPr/>
        </p:nvCxnSpPr>
        <p:spPr>
          <a:xfrm>
            <a:off x="309579" y="3252135"/>
            <a:ext cx="306101" cy="0"/>
          </a:xfrm>
          <a:prstGeom prst="straightConnector1">
            <a:avLst/>
          </a:prstGeom>
          <a:noFill/>
          <a:ln w="25400" cap="flat" cmpd="sng" algn="ctr">
            <a:solidFill>
              <a:srgbClr val="981E32"/>
            </a:solidFill>
            <a:prstDash val="solid"/>
            <a:tailEnd type="arrow"/>
          </a:ln>
          <a:effectLst/>
        </p:spPr>
      </p:cxnSp>
      <p:cxnSp>
        <p:nvCxnSpPr>
          <p:cNvPr id="17" name="Straight Connector 16">
            <a:extLst>
              <a:ext uri="{FF2B5EF4-FFF2-40B4-BE49-F238E27FC236}">
                <a16:creationId xmlns:a16="http://schemas.microsoft.com/office/drawing/2014/main" id="{0B3240CE-7949-9248-86DE-80F4009EC424}"/>
              </a:ext>
            </a:extLst>
          </p:cNvPr>
          <p:cNvCxnSpPr>
            <a:cxnSpLocks/>
          </p:cNvCxnSpPr>
          <p:nvPr/>
        </p:nvCxnSpPr>
        <p:spPr>
          <a:xfrm flipH="1">
            <a:off x="298023" y="4454475"/>
            <a:ext cx="330158" cy="0"/>
          </a:xfrm>
          <a:prstGeom prst="line">
            <a:avLst/>
          </a:prstGeom>
          <a:noFill/>
          <a:ln w="25400" cap="flat" cmpd="sng" algn="ctr">
            <a:solidFill>
              <a:srgbClr val="981E32"/>
            </a:solidFill>
            <a:prstDash val="solid"/>
          </a:ln>
          <a:effectLst/>
        </p:spPr>
      </p:cxnSp>
    </p:spTree>
    <p:extLst>
      <p:ext uri="{BB962C8B-B14F-4D97-AF65-F5344CB8AC3E}">
        <p14:creationId xmlns:p14="http://schemas.microsoft.com/office/powerpoint/2010/main" val="4252911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13E8-5F5A-D240-A161-3CD0A1B65B5C}"/>
              </a:ext>
            </a:extLst>
          </p:cNvPr>
          <p:cNvSpPr>
            <a:spLocks noGrp="1"/>
          </p:cNvSpPr>
          <p:nvPr>
            <p:ph type="title"/>
          </p:nvPr>
        </p:nvSpPr>
        <p:spPr/>
        <p:txBody>
          <a:bodyPr/>
          <a:lstStyle/>
          <a:p>
            <a:r>
              <a:rPr lang="en-US" dirty="0"/>
              <a:t>Creating the legal text</a:t>
            </a:r>
          </a:p>
        </p:txBody>
      </p:sp>
      <p:sp>
        <p:nvSpPr>
          <p:cNvPr id="3" name="Text Placeholder 2">
            <a:extLst>
              <a:ext uri="{FF2B5EF4-FFF2-40B4-BE49-F238E27FC236}">
                <a16:creationId xmlns:a16="http://schemas.microsoft.com/office/drawing/2014/main" id="{FC40C7A6-2E04-0141-990D-768ABB182219}"/>
              </a:ext>
            </a:extLst>
          </p:cNvPr>
          <p:cNvSpPr>
            <a:spLocks noGrp="1"/>
          </p:cNvSpPr>
          <p:nvPr>
            <p:ph type="body" idx="1"/>
          </p:nvPr>
        </p:nvSpPr>
        <p:spPr/>
        <p:txBody>
          <a:bodyPr/>
          <a:lstStyle/>
          <a:p>
            <a:pPr marL="139700" indent="0">
              <a:buNone/>
            </a:pPr>
            <a:r>
              <a:rPr lang="en-US" dirty="0"/>
              <a:t>At this stage of the process, you have checked for updates, and have fully built the legal text that will be used to answer the coding questions.</a:t>
            </a:r>
          </a:p>
        </p:txBody>
      </p:sp>
      <p:sp>
        <p:nvSpPr>
          <p:cNvPr id="4" name="Rectangle 3">
            <a:extLst>
              <a:ext uri="{FF2B5EF4-FFF2-40B4-BE49-F238E27FC236}">
                <a16:creationId xmlns:a16="http://schemas.microsoft.com/office/drawing/2014/main" id="{132DFA5B-A008-904A-B09B-47E038349D2D}"/>
              </a:ext>
            </a:extLst>
          </p:cNvPr>
          <p:cNvSpPr/>
          <p:nvPr/>
        </p:nvSpPr>
        <p:spPr>
          <a:xfrm>
            <a:off x="4490157" y="1177034"/>
            <a:ext cx="4163649" cy="3754874"/>
          </a:xfrm>
          <a:prstGeom prst="rect">
            <a:avLst/>
          </a:prstGeom>
          <a:ln>
            <a:solidFill>
              <a:sysClr val="windowText" lastClr="000000"/>
            </a:solidFill>
          </a:ln>
        </p:spPr>
        <p:txBody>
          <a:bodyPr wrap="square">
            <a:spAutoFit/>
          </a:bodyPr>
          <a:lstStyle/>
          <a:p>
            <a:pPr marL="0" marR="0" lvl="0" indent="0" defTabSz="457200" eaLnBrk="1" fontAlgn="base" latinLnBrk="0" hangingPunct="1">
              <a:lnSpc>
                <a:spcPct val="100000"/>
              </a:lnSpc>
              <a:spcBef>
                <a:spcPct val="0"/>
              </a:spcBef>
              <a:spcAft>
                <a:spcPct val="0"/>
              </a:spcAft>
              <a:buClrTx/>
              <a:buSzTx/>
              <a:buFontTx/>
              <a:buNone/>
              <a:tabLst/>
              <a:defRPr/>
            </a:pPr>
            <a:r>
              <a:rPr kumimoji="0" lang="en-US" altLang="en-US" b="1" i="0" u="none" strike="noStrike" kern="0" cap="none" spc="0" normalizeH="0" baseline="0" noProof="0" dirty="0">
                <a:ln>
                  <a:noFill/>
                </a:ln>
                <a:solidFill>
                  <a:prstClr val="black"/>
                </a:solidFill>
                <a:effectLst/>
                <a:uLnTx/>
                <a:uFillTx/>
                <a:latin typeface="Arial"/>
                <a:ea typeface="Times New Roman" pitchFamily="18" charset="0"/>
                <a:cs typeface="Arial" pitchFamily="34" charset="0"/>
              </a:rPr>
              <a:t>Alaska Stat. § 12.55.035 Fines </a:t>
            </a:r>
            <a:r>
              <a:rPr kumimoji="0" lang="en-US" altLang="en-US" b="0" i="0" u="none" strike="noStrike" kern="0" cap="none" spc="0" normalizeH="0" baseline="0" noProof="0" dirty="0">
                <a:ln>
                  <a:noFill/>
                </a:ln>
                <a:solidFill>
                  <a:prstClr val="black"/>
                </a:solidFill>
                <a:effectLst/>
                <a:uLnTx/>
                <a:uFillTx/>
                <a:latin typeface="Arial"/>
                <a:ea typeface="Times New Roman" pitchFamily="18" charset="0"/>
                <a:cs typeface="Arial" pitchFamily="34" charset="0"/>
              </a:rPr>
              <a:t>Upon conviction of an offense, a defendant may be sentenced to pay a fine as authorized in this section or as otherwise authorized by law…..</a:t>
            </a:r>
          </a:p>
          <a:p>
            <a:pPr marL="0" marR="0" lvl="0" indent="0" defTabSz="457200" eaLnBrk="1" fontAlgn="base" latinLnBrk="0" hangingPunct="1">
              <a:lnSpc>
                <a:spcPct val="100000"/>
              </a:lnSpc>
              <a:spcBef>
                <a:spcPct val="0"/>
              </a:spcBef>
              <a:spcAft>
                <a:spcPct val="0"/>
              </a:spcAft>
              <a:buClrTx/>
              <a:buSzTx/>
              <a:buFontTx/>
              <a:buNone/>
              <a:tabLst/>
              <a:defRPr/>
            </a:pPr>
            <a:endParaRPr kumimoji="0" lang="en-US" altLang="en-US" b="0" i="0" u="none" strike="noStrike" kern="0" cap="none" spc="0" normalizeH="0" baseline="0" noProof="0" dirty="0">
              <a:ln>
                <a:noFill/>
              </a:ln>
              <a:solidFill>
                <a:prstClr val="black"/>
              </a:solidFill>
              <a:effectLst/>
              <a:uLnTx/>
              <a:uFillTx/>
              <a:latin typeface="Arial"/>
              <a:ea typeface="Times New Roman" pitchFamily="18" charset="0"/>
              <a:cs typeface="Arial"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a:rPr>
              <a:t>Alaska Stat. § 28.01.010 Provisions uniform throughout state </a:t>
            </a:r>
            <a:r>
              <a:rPr kumimoji="0" lang="en-US" b="0" i="0" u="none" strike="noStrike" kern="0" cap="none" spc="0" normalizeH="0" baseline="0" noProof="0" dirty="0">
                <a:ln>
                  <a:noFill/>
                </a:ln>
                <a:solidFill>
                  <a:prstClr val="black"/>
                </a:solidFill>
                <a:effectLst/>
                <a:uLnTx/>
                <a:uFillTx/>
                <a:latin typeface="Arial"/>
                <a:ea typeface="Times New Roman" pitchFamily="18" charset="0"/>
                <a:cs typeface="Arial" pitchFamily="34" charset="0"/>
              </a:rPr>
              <a:t>The provisions of this title and the regulations adopted under this title are applicable within all municipalities of the state.…..</a:t>
            </a:r>
          </a:p>
          <a:p>
            <a:pPr marL="0" marR="0" lvl="0" indent="0" defTabSz="457200" eaLnBrk="1" fontAlgn="base" latinLnBrk="0" hangingPunct="1">
              <a:lnSpc>
                <a:spcPct val="100000"/>
              </a:lnSpc>
              <a:spcBef>
                <a:spcPct val="0"/>
              </a:spcBef>
              <a:spcAft>
                <a:spcPct val="0"/>
              </a:spcAft>
              <a:buClrTx/>
              <a:buSzTx/>
              <a:buFontTx/>
              <a:buNone/>
              <a:tabLst/>
              <a:defRPr/>
            </a:pPr>
            <a:endParaRPr kumimoji="0" lang="en-US" b="0" i="0" u="none" strike="noStrike" kern="0" cap="none" spc="0" normalizeH="0" baseline="0" noProof="0" dirty="0">
              <a:ln>
                <a:noFill/>
              </a:ln>
              <a:solidFill>
                <a:prstClr val="black"/>
              </a:solidFill>
              <a:effectLst/>
              <a:uLnTx/>
              <a:uFillTx/>
              <a:latin typeface="Arial"/>
              <a:ea typeface="Times New Roman" pitchFamily="18" charset="0"/>
              <a:cs typeface="Arial" pitchFamily="34" charset="0"/>
            </a:endParaRPr>
          </a:p>
          <a:p>
            <a:pPr marL="0" marR="0" lvl="0" indent="0" defTabSz="457200"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prstClr val="black"/>
                </a:solidFill>
                <a:effectLst/>
                <a:uLnTx/>
                <a:uFillTx/>
                <a:latin typeface="Arial"/>
              </a:rPr>
              <a:t>Alaska Stat. § 28.35.161 Use of electronic devices while driving; unlawful installation of television, monitor, or similar device </a:t>
            </a:r>
            <a:r>
              <a:rPr kumimoji="0" lang="en-US" b="0" i="0" u="none" strike="noStrike" kern="0" cap="none" spc="0" normalizeH="0" baseline="0" noProof="0" dirty="0">
                <a:ln>
                  <a:noFill/>
                </a:ln>
                <a:solidFill>
                  <a:prstClr val="black"/>
                </a:solidFill>
                <a:effectLst/>
                <a:uLnTx/>
                <a:uFillTx/>
                <a:latin typeface="Arial"/>
                <a:ea typeface="Times New Roman" pitchFamily="18" charset="0"/>
                <a:cs typeface="Arial" pitchFamily="34" charset="0"/>
              </a:rPr>
              <a:t>A person commits the crime of driving while texting, while communicating on a computer, or while a screen device is operating if the person is driving a motor vehicle, and……</a:t>
            </a:r>
          </a:p>
        </p:txBody>
      </p:sp>
      <p:sp>
        <p:nvSpPr>
          <p:cNvPr id="5" name="TextBox 4">
            <a:extLst>
              <a:ext uri="{FF2B5EF4-FFF2-40B4-BE49-F238E27FC236}">
                <a16:creationId xmlns:a16="http://schemas.microsoft.com/office/drawing/2014/main" id="{7235E04B-7C03-6049-A3DD-A26C5619EEBE}"/>
              </a:ext>
            </a:extLst>
          </p:cNvPr>
          <p:cNvSpPr txBox="1"/>
          <p:nvPr/>
        </p:nvSpPr>
        <p:spPr>
          <a:xfrm>
            <a:off x="4712923" y="869257"/>
            <a:ext cx="3718116" cy="307777"/>
          </a:xfrm>
          <a:prstGeom prst="rect">
            <a:avLst/>
          </a:prstGeom>
          <a:noFill/>
        </p:spPr>
        <p:txBody>
          <a:bodyPr wrap="square" rtlCol="0">
            <a:spAutoFit/>
          </a:bodyPr>
          <a:lstStyle/>
          <a:p>
            <a:pPr defTabSz="457200"/>
            <a:r>
              <a:rPr lang="en-US" sz="1400" b="1" dirty="0">
                <a:solidFill>
                  <a:srgbClr val="666666"/>
                </a:solidFill>
                <a:latin typeface="Arial"/>
              </a:rPr>
              <a:t>    FULL LEGAL TEXT FOR MAY 11, 2012</a:t>
            </a:r>
          </a:p>
        </p:txBody>
      </p:sp>
    </p:spTree>
    <p:extLst>
      <p:ext uri="{BB962C8B-B14F-4D97-AF65-F5344CB8AC3E}">
        <p14:creationId xmlns:p14="http://schemas.microsoft.com/office/powerpoint/2010/main" val="3607936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D11E-3ECE-0240-9A8C-975A80C09311}"/>
              </a:ext>
            </a:extLst>
          </p:cNvPr>
          <p:cNvSpPr>
            <a:spLocks noGrp="1"/>
          </p:cNvSpPr>
          <p:nvPr>
            <p:ph type="title"/>
          </p:nvPr>
        </p:nvSpPr>
        <p:spPr/>
        <p:txBody>
          <a:bodyPr/>
          <a:lstStyle/>
          <a:p>
            <a:r>
              <a:rPr lang="en-US" dirty="0"/>
              <a:t>4. Code new iterations</a:t>
            </a:r>
          </a:p>
        </p:txBody>
      </p:sp>
      <p:sp>
        <p:nvSpPr>
          <p:cNvPr id="3" name="Text Placeholder 2">
            <a:extLst>
              <a:ext uri="{FF2B5EF4-FFF2-40B4-BE49-F238E27FC236}">
                <a16:creationId xmlns:a16="http://schemas.microsoft.com/office/drawing/2014/main" id="{B85903CB-5BC0-7844-BBA9-3317943BD204}"/>
              </a:ext>
            </a:extLst>
          </p:cNvPr>
          <p:cNvSpPr>
            <a:spLocks noGrp="1"/>
          </p:cNvSpPr>
          <p:nvPr>
            <p:ph type="body" idx="1"/>
          </p:nvPr>
        </p:nvSpPr>
        <p:spPr/>
        <p:txBody>
          <a:bodyPr/>
          <a:lstStyle/>
          <a:p>
            <a:pPr marL="114300" indent="0">
              <a:buNone/>
            </a:pPr>
            <a:r>
              <a:rPr lang="en-US" dirty="0"/>
              <a:t>“Coding the law” consists of using the legal text collected to answer the questions developed</a:t>
            </a:r>
          </a:p>
          <a:p>
            <a:pPr marL="114300" indent="0">
              <a:buNone/>
            </a:pPr>
            <a:endParaRPr lang="en-US" dirty="0"/>
          </a:p>
        </p:txBody>
      </p:sp>
      <p:sp>
        <p:nvSpPr>
          <p:cNvPr id="4" name="Rectangle 3">
            <a:extLst>
              <a:ext uri="{FF2B5EF4-FFF2-40B4-BE49-F238E27FC236}">
                <a16:creationId xmlns:a16="http://schemas.microsoft.com/office/drawing/2014/main" id="{7B5995BD-B603-B54E-9B53-04CD9FB20C79}"/>
              </a:ext>
            </a:extLst>
          </p:cNvPr>
          <p:cNvSpPr/>
          <p:nvPr/>
        </p:nvSpPr>
        <p:spPr>
          <a:xfrm>
            <a:off x="6272345" y="2592349"/>
            <a:ext cx="2409780" cy="1145480"/>
          </a:xfrm>
          <a:prstGeom prst="rect">
            <a:avLst/>
          </a:prstGeom>
          <a:solidFill>
            <a:srgbClr val="666666"/>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1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Calibri"/>
                <a:cs typeface="Times New Roman"/>
              </a:rPr>
              <a:t>Code answers to questions based on collected law</a:t>
            </a:r>
          </a:p>
        </p:txBody>
      </p:sp>
      <p:sp>
        <p:nvSpPr>
          <p:cNvPr id="5" name="Right Arrow 4">
            <a:extLst>
              <a:ext uri="{FF2B5EF4-FFF2-40B4-BE49-F238E27FC236}">
                <a16:creationId xmlns:a16="http://schemas.microsoft.com/office/drawing/2014/main" id="{7613E5A5-0DC1-2247-A265-9AB7F5F53996}"/>
              </a:ext>
            </a:extLst>
          </p:cNvPr>
          <p:cNvSpPr/>
          <p:nvPr/>
        </p:nvSpPr>
        <p:spPr>
          <a:xfrm>
            <a:off x="5362819" y="3008771"/>
            <a:ext cx="680112" cy="262826"/>
          </a:xfrm>
          <a:prstGeom prst="rightArrow">
            <a:avLst/>
          </a:prstGeom>
          <a:solidFill>
            <a:srgbClr val="981E3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AD622B71-EFB7-4F4F-83C9-BE590550AD9F}"/>
              </a:ext>
            </a:extLst>
          </p:cNvPr>
          <p:cNvSpPr/>
          <p:nvPr/>
        </p:nvSpPr>
        <p:spPr>
          <a:xfrm>
            <a:off x="3363383" y="2717788"/>
            <a:ext cx="1771650" cy="844792"/>
          </a:xfrm>
          <a:prstGeom prst="rect">
            <a:avLst/>
          </a:prstGeom>
          <a:solidFill>
            <a:srgbClr val="666666"/>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1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Calibri"/>
                <a:cs typeface="Times New Roman"/>
              </a:rPr>
              <a:t>Collect laws</a:t>
            </a:r>
          </a:p>
        </p:txBody>
      </p:sp>
      <p:sp>
        <p:nvSpPr>
          <p:cNvPr id="7" name="Right Arrow 6">
            <a:extLst>
              <a:ext uri="{FF2B5EF4-FFF2-40B4-BE49-F238E27FC236}">
                <a16:creationId xmlns:a16="http://schemas.microsoft.com/office/drawing/2014/main" id="{F2A54E4A-8CC4-734D-A691-8B5DC37D086D}"/>
              </a:ext>
            </a:extLst>
          </p:cNvPr>
          <p:cNvSpPr/>
          <p:nvPr/>
        </p:nvSpPr>
        <p:spPr>
          <a:xfrm>
            <a:off x="2454671" y="3029670"/>
            <a:ext cx="680112" cy="262826"/>
          </a:xfrm>
          <a:prstGeom prst="rightArrow">
            <a:avLst/>
          </a:prstGeom>
          <a:solidFill>
            <a:srgbClr val="981E32"/>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63EF3187-FC84-9548-B68B-834BA732B1FA}"/>
              </a:ext>
            </a:extLst>
          </p:cNvPr>
          <p:cNvSpPr/>
          <p:nvPr/>
        </p:nvSpPr>
        <p:spPr>
          <a:xfrm>
            <a:off x="453607" y="2738687"/>
            <a:ext cx="1771650" cy="844792"/>
          </a:xfrm>
          <a:prstGeom prst="rect">
            <a:avLst/>
          </a:prstGeom>
          <a:solidFill>
            <a:srgbClr val="666666"/>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15000"/>
              </a:lnSpc>
              <a:spcBef>
                <a:spcPts val="0"/>
              </a:spcBef>
              <a:spcAft>
                <a:spcPts val="1000"/>
              </a:spcAft>
              <a:buClrTx/>
              <a:buSzTx/>
              <a:buFontTx/>
              <a:buNone/>
              <a:tabLst/>
              <a:defRPr/>
            </a:pPr>
            <a:r>
              <a:rPr kumimoji="0" lang="en-US" b="1" i="0" u="none" strike="noStrike" kern="0" cap="none" spc="0" normalizeH="0" baseline="0" noProof="0" dirty="0">
                <a:ln>
                  <a:noFill/>
                </a:ln>
                <a:solidFill>
                  <a:prstClr val="white"/>
                </a:solidFill>
                <a:effectLst/>
                <a:uLnTx/>
                <a:uFillTx/>
                <a:latin typeface="+mj-lt"/>
                <a:ea typeface="Calibri"/>
                <a:cs typeface="Times New Roman"/>
              </a:rPr>
              <a:t>Develop questions</a:t>
            </a:r>
          </a:p>
        </p:txBody>
      </p:sp>
      <p:sp>
        <p:nvSpPr>
          <p:cNvPr id="9" name="TextBox 8">
            <a:extLst>
              <a:ext uri="{FF2B5EF4-FFF2-40B4-BE49-F238E27FC236}">
                <a16:creationId xmlns:a16="http://schemas.microsoft.com/office/drawing/2014/main" id="{0646E586-82CE-2A48-B8AB-041505B4CB21}"/>
              </a:ext>
            </a:extLst>
          </p:cNvPr>
          <p:cNvSpPr txBox="1"/>
          <p:nvPr/>
        </p:nvSpPr>
        <p:spPr>
          <a:xfrm>
            <a:off x="659629" y="2171640"/>
            <a:ext cx="1394079" cy="400110"/>
          </a:xfrm>
          <a:prstGeom prst="rect">
            <a:avLst/>
          </a:prstGeom>
          <a:noFill/>
        </p:spPr>
        <p:txBody>
          <a:bodyPr wrap="square" rtlCol="0">
            <a:spAutoFit/>
          </a:bodyPr>
          <a:lstStyle/>
          <a:p>
            <a:pPr algn="ctr" defTabSz="457200"/>
            <a:r>
              <a:rPr lang="en-US" sz="2000" b="1" dirty="0">
                <a:latin typeface="+mj-lt"/>
              </a:rPr>
              <a:t>Module 3</a:t>
            </a:r>
          </a:p>
        </p:txBody>
      </p:sp>
      <p:sp>
        <p:nvSpPr>
          <p:cNvPr id="10" name="TextBox 9">
            <a:extLst>
              <a:ext uri="{FF2B5EF4-FFF2-40B4-BE49-F238E27FC236}">
                <a16:creationId xmlns:a16="http://schemas.microsoft.com/office/drawing/2014/main" id="{7B7BCC0E-1E66-0D44-BEB6-4BEC80255E18}"/>
              </a:ext>
            </a:extLst>
          </p:cNvPr>
          <p:cNvSpPr txBox="1"/>
          <p:nvPr/>
        </p:nvSpPr>
        <p:spPr>
          <a:xfrm>
            <a:off x="3574279" y="2171640"/>
            <a:ext cx="1394079" cy="400110"/>
          </a:xfrm>
          <a:prstGeom prst="rect">
            <a:avLst/>
          </a:prstGeom>
          <a:noFill/>
        </p:spPr>
        <p:txBody>
          <a:bodyPr wrap="square" rtlCol="0">
            <a:spAutoFit/>
          </a:bodyPr>
          <a:lstStyle/>
          <a:p>
            <a:pPr algn="ctr" defTabSz="457200"/>
            <a:r>
              <a:rPr lang="en-US" sz="2000" b="1" dirty="0">
                <a:latin typeface="+mj-lt"/>
              </a:rPr>
              <a:t>Module 4</a:t>
            </a:r>
          </a:p>
        </p:txBody>
      </p:sp>
      <p:sp>
        <p:nvSpPr>
          <p:cNvPr id="11" name="TextBox 10">
            <a:extLst>
              <a:ext uri="{FF2B5EF4-FFF2-40B4-BE49-F238E27FC236}">
                <a16:creationId xmlns:a16="http://schemas.microsoft.com/office/drawing/2014/main" id="{05943FB9-2346-BC49-8AE1-CC1590B01305}"/>
              </a:ext>
            </a:extLst>
          </p:cNvPr>
          <p:cNvSpPr txBox="1"/>
          <p:nvPr/>
        </p:nvSpPr>
        <p:spPr>
          <a:xfrm>
            <a:off x="6746104" y="2171640"/>
            <a:ext cx="1394079" cy="400110"/>
          </a:xfrm>
          <a:prstGeom prst="rect">
            <a:avLst/>
          </a:prstGeom>
          <a:noFill/>
        </p:spPr>
        <p:txBody>
          <a:bodyPr wrap="square" rtlCol="0">
            <a:spAutoFit/>
          </a:bodyPr>
          <a:lstStyle/>
          <a:p>
            <a:pPr algn="ctr" defTabSz="457200"/>
            <a:r>
              <a:rPr lang="en-US" sz="2000" b="1" dirty="0">
                <a:latin typeface="+mj-lt"/>
              </a:rPr>
              <a:t>Module 5</a:t>
            </a:r>
          </a:p>
        </p:txBody>
      </p:sp>
    </p:spTree>
    <p:extLst>
      <p:ext uri="{BB962C8B-B14F-4D97-AF65-F5344CB8AC3E}">
        <p14:creationId xmlns:p14="http://schemas.microsoft.com/office/powerpoint/2010/main" val="13900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D06D0-02EF-8345-B050-BF7146E9B6BB}"/>
              </a:ext>
            </a:extLst>
          </p:cNvPr>
          <p:cNvSpPr>
            <a:spLocks noGrp="1"/>
          </p:cNvSpPr>
          <p:nvPr>
            <p:ph type="title"/>
          </p:nvPr>
        </p:nvSpPr>
        <p:spPr/>
        <p:txBody>
          <a:bodyPr/>
          <a:lstStyle/>
          <a:p>
            <a:r>
              <a:rPr lang="en-US" dirty="0"/>
              <a:t>Coding example</a:t>
            </a:r>
          </a:p>
        </p:txBody>
      </p:sp>
      <p:sp>
        <p:nvSpPr>
          <p:cNvPr id="6" name="Rectangle 5">
            <a:extLst>
              <a:ext uri="{FF2B5EF4-FFF2-40B4-BE49-F238E27FC236}">
                <a16:creationId xmlns:a16="http://schemas.microsoft.com/office/drawing/2014/main" id="{B53EFE4C-DD60-E543-913A-A39A11D228F0}"/>
              </a:ext>
            </a:extLst>
          </p:cNvPr>
          <p:cNvSpPr/>
          <p:nvPr/>
        </p:nvSpPr>
        <p:spPr>
          <a:xfrm>
            <a:off x="120025" y="1787848"/>
            <a:ext cx="2443967" cy="2154436"/>
          </a:xfrm>
          <a:prstGeom prst="rect">
            <a:avLst/>
          </a:prstGeom>
          <a:solidFill>
            <a:srgbClr val="666666"/>
          </a:solidFill>
          <a:ln>
            <a:noFill/>
          </a:ln>
        </p:spPr>
        <p:txBody>
          <a:bodyPr wrap="square">
            <a:spAutoFit/>
          </a:bodyPr>
          <a:lstStyle/>
          <a:p>
            <a:pPr lvl="0"/>
            <a:r>
              <a:rPr lang="en-US" sz="1600" b="1" dirty="0">
                <a:solidFill>
                  <a:schemeClr val="bg1"/>
                </a:solidFill>
                <a:latin typeface="+mj-lt"/>
                <a:cs typeface="Arial" panose="020B0604020202020204" pitchFamily="34" charset="0"/>
              </a:rPr>
              <a:t>What behaviors are restricted while driving?</a:t>
            </a:r>
            <a:br>
              <a:rPr lang="en-US" sz="1800" b="1" dirty="0">
                <a:solidFill>
                  <a:schemeClr val="bg1"/>
                </a:solidFill>
                <a:latin typeface="+mj-lt"/>
                <a:cs typeface="Arial" panose="020B0604020202020204" pitchFamily="34" charset="0"/>
              </a:rPr>
            </a:br>
            <a:endParaRPr lang="en-US" sz="1800" b="1" dirty="0">
              <a:solidFill>
                <a:schemeClr val="bg1"/>
              </a:solidFill>
              <a:latin typeface="+mj-lt"/>
              <a:cs typeface="Arial" panose="020B0604020202020204" pitchFamily="34" charset="0"/>
            </a:endParaRPr>
          </a:p>
          <a:p>
            <a:pPr marL="342891" indent="-342891">
              <a:buClr>
                <a:schemeClr val="bg1"/>
              </a:buClr>
              <a:buFont typeface="+mj-lt"/>
              <a:buAutoNum type="alphaUcPeriod"/>
            </a:pPr>
            <a:r>
              <a:rPr lang="en-US" b="1" dirty="0">
                <a:solidFill>
                  <a:schemeClr val="bg1"/>
                </a:solidFill>
                <a:latin typeface="+mj-lt"/>
                <a:cs typeface="Arial" panose="020B0604020202020204" pitchFamily="34" charset="0"/>
              </a:rPr>
              <a:t>Handheld electronic messaging</a:t>
            </a:r>
          </a:p>
          <a:p>
            <a:pPr marL="342891" indent="-342891">
              <a:buClr>
                <a:schemeClr val="bg1"/>
              </a:buClr>
              <a:buFont typeface="+mj-lt"/>
              <a:buAutoNum type="alphaUcPeriod"/>
            </a:pPr>
            <a:r>
              <a:rPr lang="en-US" b="1" dirty="0">
                <a:solidFill>
                  <a:schemeClr val="bg1"/>
                </a:solidFill>
                <a:latin typeface="+mj-lt"/>
                <a:cs typeface="Arial" panose="020B0604020202020204" pitchFamily="34" charset="0"/>
              </a:rPr>
              <a:t>Handheld calling</a:t>
            </a:r>
          </a:p>
          <a:p>
            <a:pPr marL="342891" indent="-342891">
              <a:buClr>
                <a:schemeClr val="bg1"/>
              </a:buClr>
              <a:buFont typeface="+mj-lt"/>
              <a:buAutoNum type="alphaUcPeriod"/>
            </a:pPr>
            <a:r>
              <a:rPr lang="en-US" b="1" dirty="0">
                <a:solidFill>
                  <a:schemeClr val="bg1"/>
                </a:solidFill>
                <a:latin typeface="+mj-lt"/>
                <a:cs typeface="Arial" panose="020B0604020202020204" pitchFamily="34" charset="0"/>
              </a:rPr>
              <a:t>Hands-free electronic messaging</a:t>
            </a:r>
          </a:p>
          <a:p>
            <a:pPr marL="342891" indent="-342891">
              <a:buClr>
                <a:schemeClr val="bg1"/>
              </a:buClr>
              <a:buFont typeface="+mj-lt"/>
              <a:buAutoNum type="alphaUcPeriod"/>
            </a:pPr>
            <a:r>
              <a:rPr lang="en-US" b="1" dirty="0">
                <a:solidFill>
                  <a:schemeClr val="bg1"/>
                </a:solidFill>
                <a:latin typeface="+mj-lt"/>
                <a:cs typeface="Arial" panose="020B0604020202020204" pitchFamily="34" charset="0"/>
              </a:rPr>
              <a:t>Hands-free calling</a:t>
            </a:r>
          </a:p>
        </p:txBody>
      </p:sp>
      <p:sp>
        <p:nvSpPr>
          <p:cNvPr id="7" name="Rectangle 6">
            <a:extLst>
              <a:ext uri="{FF2B5EF4-FFF2-40B4-BE49-F238E27FC236}">
                <a16:creationId xmlns:a16="http://schemas.microsoft.com/office/drawing/2014/main" id="{A987CDC0-D04A-D84C-BDC5-862FB9D4383B}"/>
              </a:ext>
            </a:extLst>
          </p:cNvPr>
          <p:cNvSpPr/>
          <p:nvPr/>
        </p:nvSpPr>
        <p:spPr>
          <a:xfrm>
            <a:off x="3281859" y="1633456"/>
            <a:ext cx="3559353" cy="3046988"/>
          </a:xfrm>
          <a:prstGeom prst="rect">
            <a:avLst/>
          </a:prstGeom>
          <a:ln>
            <a:solidFill>
              <a:srgbClr val="666666"/>
            </a:solidFill>
          </a:ln>
        </p:spPr>
        <p:txBody>
          <a:bodyPr wrap="square">
            <a:spAutoFit/>
          </a:bodyPr>
          <a:lstStyle/>
          <a:p>
            <a:pPr lvl="0"/>
            <a:r>
              <a:rPr lang="en-US" sz="1200" b="1" dirty="0">
                <a:ln/>
              </a:rPr>
              <a:t>Alaska Stat. § 28.35.161 Use of electronic devices while driving; unlawful installation of television, monitor, or similar device </a:t>
            </a:r>
            <a:endParaRPr lang="en-US" sz="1200" dirty="0"/>
          </a:p>
          <a:p>
            <a:pPr lvl="0"/>
            <a:endParaRPr lang="en-US" sz="1200" b="1" dirty="0"/>
          </a:p>
          <a:p>
            <a:pPr lvl="0"/>
            <a:r>
              <a:rPr lang="en-US" sz="1200" dirty="0">
                <a:ln/>
              </a:rPr>
              <a:t>(a) </a:t>
            </a:r>
            <a:r>
              <a:rPr lang="en-US" sz="1200" b="1" u="sng" dirty="0">
                <a:ln/>
              </a:rPr>
              <a:t>A person commits the crime of driving while texting</a:t>
            </a:r>
            <a:r>
              <a:rPr lang="en-US" sz="1200" dirty="0">
                <a:ln/>
              </a:rPr>
              <a:t>, while communicating on a computer, or while a screen device is operating </a:t>
            </a:r>
            <a:r>
              <a:rPr lang="en-US" sz="1200" b="1" u="sng" dirty="0">
                <a:ln/>
              </a:rPr>
              <a:t>if the person is driving a motor vehicle, and </a:t>
            </a:r>
            <a:r>
              <a:rPr lang="en-US" sz="1200" dirty="0">
                <a:ln/>
              </a:rPr>
              <a:t>……</a:t>
            </a:r>
            <a:endParaRPr lang="en-US" sz="1200" b="1" u="sng" dirty="0">
              <a:ln/>
            </a:endParaRPr>
          </a:p>
          <a:p>
            <a:pPr lvl="0"/>
            <a:r>
              <a:rPr lang="en-US" sz="1200" dirty="0">
                <a:ln/>
              </a:rPr>
              <a:t>(2) </a:t>
            </a:r>
            <a:r>
              <a:rPr lang="en-US" sz="1200" b="1" u="sng" dirty="0">
                <a:ln/>
              </a:rPr>
              <a:t>the person is reading or typing a text message </a:t>
            </a:r>
            <a:r>
              <a:rPr lang="en-US" sz="1200" dirty="0">
                <a:ln/>
              </a:rPr>
              <a:t>or other nonvoice message or communication </a:t>
            </a:r>
            <a:r>
              <a:rPr lang="en-US" sz="1200" b="1" u="sng" dirty="0">
                <a:ln/>
              </a:rPr>
              <a:t>on a cellular telephone</a:t>
            </a:r>
            <a:r>
              <a:rPr lang="en-US" sz="1200" dirty="0">
                <a:ln/>
              </a:rPr>
              <a:t>, personal data assistant, computer, or any other similar means capable of providing a visual display that is in view of the driver in a normal driving position while the vehicle is in motion and while the person is driving</a:t>
            </a:r>
          </a:p>
        </p:txBody>
      </p:sp>
      <p:sp>
        <p:nvSpPr>
          <p:cNvPr id="8" name="Rectangle 7">
            <a:extLst>
              <a:ext uri="{FF2B5EF4-FFF2-40B4-BE49-F238E27FC236}">
                <a16:creationId xmlns:a16="http://schemas.microsoft.com/office/drawing/2014/main" id="{26489CA6-9603-2E42-8DA2-62D3885C90C4}"/>
              </a:ext>
            </a:extLst>
          </p:cNvPr>
          <p:cNvSpPr/>
          <p:nvPr/>
        </p:nvSpPr>
        <p:spPr>
          <a:xfrm>
            <a:off x="7646373" y="2678413"/>
            <a:ext cx="1215944" cy="1077218"/>
          </a:xfrm>
          <a:prstGeom prst="rect">
            <a:avLst/>
          </a:prstGeom>
          <a:solidFill>
            <a:srgbClr val="666666"/>
          </a:solidFill>
          <a:ln>
            <a:noFill/>
          </a:ln>
        </p:spPr>
        <p:txBody>
          <a:bodyPr wrap="square">
            <a:spAutoFit/>
          </a:bodyPr>
          <a:lstStyle/>
          <a:p>
            <a:pPr lvl="0" algn="ctr"/>
            <a:r>
              <a:rPr lang="en-US" sz="1600" b="1" dirty="0">
                <a:solidFill>
                  <a:schemeClr val="bg1"/>
                </a:solidFill>
                <a:latin typeface="+mj-lt"/>
                <a:cs typeface="Arial" panose="020B0604020202020204" pitchFamily="34" charset="0"/>
              </a:rPr>
              <a:t>A. Handheld electronic messaging</a:t>
            </a:r>
          </a:p>
        </p:txBody>
      </p:sp>
      <p:sp>
        <p:nvSpPr>
          <p:cNvPr id="9" name="TextBox 8">
            <a:extLst>
              <a:ext uri="{FF2B5EF4-FFF2-40B4-BE49-F238E27FC236}">
                <a16:creationId xmlns:a16="http://schemas.microsoft.com/office/drawing/2014/main" id="{266639B9-8440-524A-9A2B-FFDCAEA8B7FA}"/>
              </a:ext>
            </a:extLst>
          </p:cNvPr>
          <p:cNvSpPr txBox="1"/>
          <p:nvPr/>
        </p:nvSpPr>
        <p:spPr>
          <a:xfrm>
            <a:off x="446570" y="1103090"/>
            <a:ext cx="1790875" cy="461665"/>
          </a:xfrm>
          <a:prstGeom prst="rect">
            <a:avLst/>
          </a:prstGeom>
          <a:noFill/>
        </p:spPr>
        <p:txBody>
          <a:bodyPr wrap="none" rtlCol="0">
            <a:spAutoFit/>
          </a:bodyPr>
          <a:lstStyle/>
          <a:p>
            <a:pPr algn="ctr"/>
            <a:r>
              <a:rPr lang="en-US" sz="2400" i="1">
                <a:solidFill>
                  <a:srgbClr val="666666"/>
                </a:solidFill>
              </a:rPr>
              <a:t>QUESTION</a:t>
            </a:r>
          </a:p>
        </p:txBody>
      </p:sp>
      <p:sp>
        <p:nvSpPr>
          <p:cNvPr id="10" name="Rectangle 9">
            <a:extLst>
              <a:ext uri="{FF2B5EF4-FFF2-40B4-BE49-F238E27FC236}">
                <a16:creationId xmlns:a16="http://schemas.microsoft.com/office/drawing/2014/main" id="{94E032EC-D52D-524B-92C3-37214A1BB045}"/>
              </a:ext>
            </a:extLst>
          </p:cNvPr>
          <p:cNvSpPr/>
          <p:nvPr/>
        </p:nvSpPr>
        <p:spPr>
          <a:xfrm>
            <a:off x="4040648" y="1132815"/>
            <a:ext cx="2041777" cy="461665"/>
          </a:xfrm>
          <a:prstGeom prst="rect">
            <a:avLst/>
          </a:prstGeom>
        </p:spPr>
        <p:txBody>
          <a:bodyPr wrap="none">
            <a:spAutoFit/>
          </a:bodyPr>
          <a:lstStyle/>
          <a:p>
            <a:pPr algn="ctr"/>
            <a:r>
              <a:rPr lang="en-US" sz="2400" i="1">
                <a:solidFill>
                  <a:srgbClr val="666666"/>
                </a:solidFill>
              </a:rPr>
              <a:t>LEGAL TEXT</a:t>
            </a:r>
          </a:p>
        </p:txBody>
      </p:sp>
      <p:sp>
        <p:nvSpPr>
          <p:cNvPr id="11" name="Rectangle 10">
            <a:extLst>
              <a:ext uri="{FF2B5EF4-FFF2-40B4-BE49-F238E27FC236}">
                <a16:creationId xmlns:a16="http://schemas.microsoft.com/office/drawing/2014/main" id="{2A0F71EE-BC2A-EC46-AC09-8D20A6ED54AD}"/>
              </a:ext>
            </a:extLst>
          </p:cNvPr>
          <p:cNvSpPr/>
          <p:nvPr/>
        </p:nvSpPr>
        <p:spPr>
          <a:xfrm>
            <a:off x="7104790" y="1171791"/>
            <a:ext cx="1895071" cy="461665"/>
          </a:xfrm>
          <a:prstGeom prst="rect">
            <a:avLst/>
          </a:prstGeom>
        </p:spPr>
        <p:txBody>
          <a:bodyPr wrap="none">
            <a:spAutoFit/>
          </a:bodyPr>
          <a:lstStyle/>
          <a:p>
            <a:pPr algn="ctr"/>
            <a:r>
              <a:rPr lang="en-US" sz="2400" i="1">
                <a:solidFill>
                  <a:srgbClr val="666666"/>
                </a:solidFill>
              </a:rPr>
              <a:t>RESPONSE</a:t>
            </a:r>
          </a:p>
        </p:txBody>
      </p:sp>
      <p:sp>
        <p:nvSpPr>
          <p:cNvPr id="12" name="Right Arrow 11">
            <a:extLst>
              <a:ext uri="{FF2B5EF4-FFF2-40B4-BE49-F238E27FC236}">
                <a16:creationId xmlns:a16="http://schemas.microsoft.com/office/drawing/2014/main" id="{6FB3507B-FEF9-8648-8D3C-7D277AA7E489}"/>
              </a:ext>
            </a:extLst>
          </p:cNvPr>
          <p:cNvSpPr/>
          <p:nvPr/>
        </p:nvSpPr>
        <p:spPr>
          <a:xfrm>
            <a:off x="2707386" y="2726110"/>
            <a:ext cx="514351" cy="431800"/>
          </a:xfrm>
          <a:prstGeom prst="rightArrow">
            <a:avLst/>
          </a:prstGeom>
          <a:solidFill>
            <a:srgbClr val="981E32"/>
          </a:solid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189">
              <a:defRPr/>
            </a:pPr>
            <a:endParaRPr lang="en-US">
              <a:solidFill>
                <a:prstClr val="white"/>
              </a:solidFill>
            </a:endParaRPr>
          </a:p>
        </p:txBody>
      </p:sp>
      <p:sp>
        <p:nvSpPr>
          <p:cNvPr id="13" name="Right Arrow 12">
            <a:extLst>
              <a:ext uri="{FF2B5EF4-FFF2-40B4-BE49-F238E27FC236}">
                <a16:creationId xmlns:a16="http://schemas.microsoft.com/office/drawing/2014/main" id="{F4ED4175-FF2C-8140-AEED-E8A367B00B0D}"/>
              </a:ext>
            </a:extLst>
          </p:cNvPr>
          <p:cNvSpPr/>
          <p:nvPr/>
        </p:nvSpPr>
        <p:spPr>
          <a:xfrm>
            <a:off x="6986617" y="2631790"/>
            <a:ext cx="514351" cy="431800"/>
          </a:xfrm>
          <a:prstGeom prst="rightArrow">
            <a:avLst/>
          </a:prstGeom>
          <a:solidFill>
            <a:srgbClr val="981E32"/>
          </a:solidFill>
          <a:ln w="1905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189">
              <a:defRPr/>
            </a:pPr>
            <a:endParaRPr lang="en-US">
              <a:solidFill>
                <a:prstClr val="white"/>
              </a:solidFill>
            </a:endParaRPr>
          </a:p>
        </p:txBody>
      </p:sp>
    </p:spTree>
    <p:extLst>
      <p:ext uri="{BB962C8B-B14F-4D97-AF65-F5344CB8AC3E}">
        <p14:creationId xmlns:p14="http://schemas.microsoft.com/office/powerpoint/2010/main" val="413225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9978-6E72-944E-ABD9-A4400D888CB6}"/>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02912D1A-82A8-1144-97D3-29DA0036286F}"/>
              </a:ext>
            </a:extLst>
          </p:cNvPr>
          <p:cNvSpPr>
            <a:spLocks noGrp="1"/>
          </p:cNvSpPr>
          <p:nvPr>
            <p:ph type="body" idx="1"/>
          </p:nvPr>
        </p:nvSpPr>
        <p:spPr/>
        <p:txBody>
          <a:bodyPr/>
          <a:lstStyle/>
          <a:p>
            <a:r>
              <a:rPr lang="en-US" dirty="0"/>
              <a:t>Define “tracking and updating the law”</a:t>
            </a:r>
          </a:p>
          <a:p>
            <a:r>
              <a:rPr lang="en-US" dirty="0"/>
              <a:t>Learn the steps to track and update the law</a:t>
            </a:r>
          </a:p>
          <a:p>
            <a:pPr marL="939800" lvl="1" indent="-342900">
              <a:buFont typeface="+mj-lt"/>
              <a:buAutoNum type="arabicPeriod"/>
            </a:pPr>
            <a:r>
              <a:rPr lang="en-US" dirty="0"/>
              <a:t>Search for updates</a:t>
            </a:r>
          </a:p>
          <a:p>
            <a:pPr marL="939800" lvl="1" indent="-342900">
              <a:buFont typeface="+mj-lt"/>
              <a:buAutoNum type="arabicPeriod"/>
            </a:pPr>
            <a:r>
              <a:rPr lang="en-US" dirty="0"/>
              <a:t>Collect the law</a:t>
            </a:r>
          </a:p>
          <a:p>
            <a:pPr marL="939800" lvl="1" indent="-342900">
              <a:buFont typeface="+mj-lt"/>
              <a:buAutoNum type="arabicPeriod"/>
            </a:pPr>
            <a:r>
              <a:rPr lang="en-US" dirty="0"/>
              <a:t>Create the legal text</a:t>
            </a:r>
          </a:p>
          <a:p>
            <a:pPr marL="939800" lvl="1" indent="-342900">
              <a:buFont typeface="+mj-lt"/>
              <a:buAutoNum type="arabicPeriod"/>
            </a:pPr>
            <a:r>
              <a:rPr lang="en-US" dirty="0"/>
              <a:t>Code new iterations</a:t>
            </a:r>
          </a:p>
          <a:p>
            <a:pPr marL="939800" lvl="1" indent="-342900">
              <a:buFont typeface="+mj-lt"/>
              <a:buAutoNum type="arabicPeriod"/>
            </a:pPr>
            <a:r>
              <a:rPr lang="en-US" dirty="0"/>
              <a:t>Quality control and updating</a:t>
            </a:r>
          </a:p>
          <a:p>
            <a:pPr marL="939800" lvl="1" indent="-342900">
              <a:buFont typeface="+mj-lt"/>
              <a:buAutoNum type="arabicPeriod"/>
            </a:pPr>
            <a:r>
              <a:rPr lang="en-US" dirty="0"/>
              <a:t>Update publication documents</a:t>
            </a:r>
          </a:p>
        </p:txBody>
      </p:sp>
    </p:spTree>
    <p:extLst>
      <p:ext uri="{BB962C8B-B14F-4D97-AF65-F5344CB8AC3E}">
        <p14:creationId xmlns:p14="http://schemas.microsoft.com/office/powerpoint/2010/main" val="1271398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 name="TextBox 11"/>
          <p:cNvSpPr txBox="1"/>
          <p:nvPr/>
        </p:nvSpPr>
        <p:spPr>
          <a:xfrm>
            <a:off x="1688399" y="1575943"/>
            <a:ext cx="2586639" cy="15927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b="1"/>
              <a:t>NY VEH &amp; TRAF § 1225-c</a:t>
            </a:r>
            <a:r>
              <a:rPr lang="en-US" sz="1050"/>
              <a:t> </a:t>
            </a:r>
            <a:r>
              <a:rPr lang="en-US" sz="1050" b="1"/>
              <a:t>Use of mobile telephones </a:t>
            </a:r>
          </a:p>
          <a:p>
            <a:r>
              <a:rPr lang="en-US" sz="1050"/>
              <a:t>[…]</a:t>
            </a:r>
          </a:p>
          <a:p>
            <a:endParaRPr lang="en-US" sz="1050"/>
          </a:p>
          <a:p>
            <a:r>
              <a:rPr lang="en-US" sz="1050"/>
              <a:t>4. A violation of subdivision two of this section shall be a traffic infraction </a:t>
            </a:r>
          </a:p>
          <a:p>
            <a:r>
              <a:rPr lang="en-US" sz="1050"/>
              <a:t>and shall be punishable by a fine of </a:t>
            </a:r>
          </a:p>
          <a:p>
            <a:r>
              <a:rPr lang="en-US" sz="1050" b="1" u="sng"/>
              <a:t>not more than one hundred dollars</a:t>
            </a:r>
            <a:r>
              <a:rPr lang="en-US" sz="1050"/>
              <a:t>.</a:t>
            </a:r>
          </a:p>
          <a:p>
            <a:endParaRPr lang="en-US" sz="1350"/>
          </a:p>
        </p:txBody>
      </p:sp>
      <p:sp>
        <p:nvSpPr>
          <p:cNvPr id="4" name="TextBox 12"/>
          <p:cNvSpPr txBox="1"/>
          <p:nvPr/>
        </p:nvSpPr>
        <p:spPr>
          <a:xfrm>
            <a:off x="4822936" y="1532412"/>
            <a:ext cx="2523227" cy="170816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b="1"/>
              <a:t>NY VEH &amp; TRAF § 1225-c</a:t>
            </a:r>
            <a:r>
              <a:rPr lang="en-US" sz="1050"/>
              <a:t> </a:t>
            </a:r>
            <a:r>
              <a:rPr lang="en-US" sz="1050" b="1"/>
              <a:t>Use of mobile telephones </a:t>
            </a:r>
          </a:p>
          <a:p>
            <a:r>
              <a:rPr lang="en-US" sz="1050"/>
              <a:t>[…]</a:t>
            </a:r>
          </a:p>
          <a:p>
            <a:endParaRPr lang="en-US" sz="1050"/>
          </a:p>
          <a:p>
            <a:r>
              <a:rPr lang="en-US" sz="1050"/>
              <a:t>4. A violation of subdivision two of this section shall be a traffic infraction and shall be punishable by a fine of </a:t>
            </a:r>
            <a:r>
              <a:rPr lang="en-US" sz="1050" b="1" u="sng"/>
              <a:t>not less than fifty dollars nor more than one hundred fifty dollars </a:t>
            </a:r>
            <a:r>
              <a:rPr lang="en-US" sz="1050"/>
              <a:t>upon conviction of a first violation</a:t>
            </a:r>
          </a:p>
        </p:txBody>
      </p:sp>
      <p:sp>
        <p:nvSpPr>
          <p:cNvPr id="5" name="Rectangle 4"/>
          <p:cNvSpPr/>
          <p:nvPr/>
        </p:nvSpPr>
        <p:spPr>
          <a:xfrm>
            <a:off x="1688399" y="3573332"/>
            <a:ext cx="2586639" cy="4069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750"/>
              </a:spcAft>
            </a:pPr>
            <a:r>
              <a:rPr lang="en-US" sz="975" b="1" dirty="0">
                <a:solidFill>
                  <a:schemeClr val="tx1"/>
                </a:solidFill>
                <a:ea typeface="Calibri"/>
                <a:cs typeface="Times New Roman"/>
              </a:rPr>
              <a:t>Q: What is the maximum penalty for a violation?</a:t>
            </a:r>
          </a:p>
        </p:txBody>
      </p:sp>
      <p:sp>
        <p:nvSpPr>
          <p:cNvPr id="6" name="Rectangle 5"/>
          <p:cNvSpPr/>
          <p:nvPr/>
        </p:nvSpPr>
        <p:spPr>
          <a:xfrm>
            <a:off x="4822936" y="3571619"/>
            <a:ext cx="2523227" cy="4069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750"/>
              </a:spcAft>
            </a:pPr>
            <a:r>
              <a:rPr lang="en-US" sz="975" b="1" dirty="0">
                <a:solidFill>
                  <a:schemeClr val="tx1"/>
                </a:solidFill>
                <a:ea typeface="Calibri"/>
                <a:cs typeface="Times New Roman"/>
              </a:rPr>
              <a:t>Q: What is the maximum penalty for a violation?</a:t>
            </a:r>
          </a:p>
        </p:txBody>
      </p:sp>
      <p:sp>
        <p:nvSpPr>
          <p:cNvPr id="7" name="Right Arrow 6"/>
          <p:cNvSpPr/>
          <p:nvPr/>
        </p:nvSpPr>
        <p:spPr>
          <a:xfrm rot="5400000">
            <a:off x="2788838" y="3173993"/>
            <a:ext cx="385763" cy="3238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1350"/>
          </a:p>
        </p:txBody>
      </p:sp>
      <p:sp>
        <p:nvSpPr>
          <p:cNvPr id="8" name="Right Arrow 7"/>
          <p:cNvSpPr/>
          <p:nvPr/>
        </p:nvSpPr>
        <p:spPr>
          <a:xfrm rot="5400000">
            <a:off x="5891668" y="3185465"/>
            <a:ext cx="385763" cy="3238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1350"/>
          </a:p>
        </p:txBody>
      </p:sp>
      <p:sp>
        <p:nvSpPr>
          <p:cNvPr id="9" name="Right Arrow 8"/>
          <p:cNvSpPr/>
          <p:nvPr/>
        </p:nvSpPr>
        <p:spPr>
          <a:xfrm rot="5400000">
            <a:off x="2788838" y="4059401"/>
            <a:ext cx="385763" cy="3238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1350"/>
          </a:p>
        </p:txBody>
      </p:sp>
      <p:sp>
        <p:nvSpPr>
          <p:cNvPr id="10" name="Right Arrow 9"/>
          <p:cNvSpPr/>
          <p:nvPr/>
        </p:nvSpPr>
        <p:spPr>
          <a:xfrm rot="5400000">
            <a:off x="5891669" y="4047083"/>
            <a:ext cx="385763" cy="323850"/>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sz="1350"/>
          </a:p>
        </p:txBody>
      </p:sp>
      <p:sp>
        <p:nvSpPr>
          <p:cNvPr id="11" name="Rectangle 10"/>
          <p:cNvSpPr/>
          <p:nvPr/>
        </p:nvSpPr>
        <p:spPr>
          <a:xfrm>
            <a:off x="4822936" y="4437515"/>
            <a:ext cx="2523227" cy="4069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750"/>
              </a:spcAft>
            </a:pPr>
            <a:r>
              <a:rPr lang="en-US" sz="975" b="1">
                <a:solidFill>
                  <a:schemeClr val="tx1"/>
                </a:solidFill>
                <a:ea typeface="Calibri"/>
                <a:cs typeface="Times New Roman"/>
              </a:rPr>
              <a:t>A: One hundred fifty dollars</a:t>
            </a:r>
          </a:p>
        </p:txBody>
      </p:sp>
      <p:sp>
        <p:nvSpPr>
          <p:cNvPr id="12" name="Rectangle 11"/>
          <p:cNvSpPr/>
          <p:nvPr/>
        </p:nvSpPr>
        <p:spPr>
          <a:xfrm>
            <a:off x="1688399" y="4449833"/>
            <a:ext cx="2586639" cy="40697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750"/>
              </a:spcAft>
            </a:pPr>
            <a:r>
              <a:rPr lang="en-US" sz="975" b="1">
                <a:solidFill>
                  <a:schemeClr val="tx1"/>
                </a:solidFill>
                <a:ea typeface="Calibri"/>
                <a:cs typeface="Times New Roman"/>
              </a:rPr>
              <a:t>A: One hundred dollars</a:t>
            </a:r>
          </a:p>
        </p:txBody>
      </p:sp>
      <p:sp>
        <p:nvSpPr>
          <p:cNvPr id="13" name="Rectangle 12"/>
          <p:cNvSpPr/>
          <p:nvPr/>
        </p:nvSpPr>
        <p:spPr>
          <a:xfrm>
            <a:off x="1688399" y="1079610"/>
            <a:ext cx="2586639" cy="432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Aft>
                <a:spcPts val="750"/>
              </a:spcAft>
            </a:pPr>
            <a:r>
              <a:rPr lang="en-US" sz="1050" b="1">
                <a:ea typeface="Calibri"/>
                <a:cs typeface="Times New Roman"/>
              </a:rPr>
              <a:t>Iteration 1:</a:t>
            </a:r>
          </a:p>
          <a:p>
            <a:pPr algn="ctr">
              <a:spcAft>
                <a:spcPts val="750"/>
              </a:spcAft>
            </a:pPr>
            <a:r>
              <a:rPr lang="en-US" sz="1050" b="1">
                <a:ea typeface="Calibri"/>
                <a:cs typeface="Times New Roman"/>
              </a:rPr>
              <a:t>December 1, 2001 - October 27, 2013</a:t>
            </a:r>
          </a:p>
        </p:txBody>
      </p:sp>
      <p:sp>
        <p:nvSpPr>
          <p:cNvPr id="14" name="Rectangle 13"/>
          <p:cNvSpPr/>
          <p:nvPr/>
        </p:nvSpPr>
        <p:spPr>
          <a:xfrm>
            <a:off x="4822935" y="1062749"/>
            <a:ext cx="2523227" cy="4321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ct val="115000"/>
              </a:lnSpc>
              <a:spcAft>
                <a:spcPts val="750"/>
              </a:spcAft>
            </a:pPr>
            <a:r>
              <a:rPr lang="en-US" sz="1050" b="1">
                <a:ea typeface="Calibri"/>
                <a:cs typeface="Times New Roman"/>
              </a:rPr>
              <a:t>Iteration 2:</a:t>
            </a:r>
          </a:p>
          <a:p>
            <a:pPr algn="ctr">
              <a:lnSpc>
                <a:spcPct val="115000"/>
              </a:lnSpc>
              <a:spcAft>
                <a:spcPts val="750"/>
              </a:spcAft>
            </a:pPr>
            <a:r>
              <a:rPr lang="en-US" sz="1050" b="1">
                <a:ea typeface="Calibri"/>
                <a:cs typeface="Times New Roman"/>
              </a:rPr>
              <a:t>October 28, 2013 – January 1, 2016</a:t>
            </a:r>
          </a:p>
        </p:txBody>
      </p:sp>
      <p:sp>
        <p:nvSpPr>
          <p:cNvPr id="16" name="Title 15">
            <a:extLst>
              <a:ext uri="{FF2B5EF4-FFF2-40B4-BE49-F238E27FC236}">
                <a16:creationId xmlns:a16="http://schemas.microsoft.com/office/drawing/2014/main" id="{A1FCA5F6-E1F5-6D4E-8A65-F6AD632188D2}"/>
              </a:ext>
            </a:extLst>
          </p:cNvPr>
          <p:cNvSpPr>
            <a:spLocks noGrp="1"/>
          </p:cNvSpPr>
          <p:nvPr>
            <p:ph type="title"/>
          </p:nvPr>
        </p:nvSpPr>
        <p:spPr/>
        <p:txBody>
          <a:bodyPr/>
          <a:lstStyle/>
          <a:p>
            <a:r>
              <a:rPr lang="en-US" dirty="0"/>
              <a:t>Code new iterations</a:t>
            </a:r>
          </a:p>
        </p:txBody>
      </p:sp>
    </p:spTree>
    <p:extLst>
      <p:ext uri="{BB962C8B-B14F-4D97-AF65-F5344CB8AC3E}">
        <p14:creationId xmlns:p14="http://schemas.microsoft.com/office/powerpoint/2010/main" val="1652057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AA465-4892-DB4A-93A2-2C5F9A4C0A5B}"/>
              </a:ext>
            </a:extLst>
          </p:cNvPr>
          <p:cNvSpPr>
            <a:spLocks noGrp="1"/>
          </p:cNvSpPr>
          <p:nvPr>
            <p:ph type="title"/>
          </p:nvPr>
        </p:nvSpPr>
        <p:spPr/>
        <p:txBody>
          <a:bodyPr/>
          <a:lstStyle/>
          <a:p>
            <a:r>
              <a:rPr lang="en-US" dirty="0"/>
              <a:t>Update the valid-through date</a:t>
            </a:r>
          </a:p>
        </p:txBody>
      </p:sp>
      <p:sp>
        <p:nvSpPr>
          <p:cNvPr id="3" name="Text Placeholder 2">
            <a:extLst>
              <a:ext uri="{FF2B5EF4-FFF2-40B4-BE49-F238E27FC236}">
                <a16:creationId xmlns:a16="http://schemas.microsoft.com/office/drawing/2014/main" id="{E39DB736-D302-C34C-BCDA-A65394E99034}"/>
              </a:ext>
            </a:extLst>
          </p:cNvPr>
          <p:cNvSpPr>
            <a:spLocks noGrp="1"/>
          </p:cNvSpPr>
          <p:nvPr>
            <p:ph type="body" idx="1"/>
          </p:nvPr>
        </p:nvSpPr>
        <p:spPr/>
        <p:txBody>
          <a:bodyPr/>
          <a:lstStyle/>
          <a:p>
            <a:r>
              <a:rPr lang="en-US" dirty="0"/>
              <a:t>When updating a jurisdiction, the latest coding iteration should indicate when laws were researched so the team knows the dates these laws are guaranteed to be valid</a:t>
            </a:r>
          </a:p>
          <a:p>
            <a:r>
              <a:rPr lang="en-US" dirty="0"/>
              <a:t>This should be done even when a jurisdiction has no amendments or new laws that have been enacted. It indicates that the law has been checked for updates up to that point in time</a:t>
            </a:r>
          </a:p>
        </p:txBody>
      </p:sp>
    </p:spTree>
    <p:extLst>
      <p:ext uri="{BB962C8B-B14F-4D97-AF65-F5344CB8AC3E}">
        <p14:creationId xmlns:p14="http://schemas.microsoft.com/office/powerpoint/2010/main" val="2566460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2292-5DC1-194B-913D-EC4AF829674B}"/>
              </a:ext>
            </a:extLst>
          </p:cNvPr>
          <p:cNvSpPr>
            <a:spLocks noGrp="1"/>
          </p:cNvSpPr>
          <p:nvPr>
            <p:ph type="title"/>
          </p:nvPr>
        </p:nvSpPr>
        <p:spPr>
          <a:xfrm>
            <a:off x="265500" y="1830600"/>
            <a:ext cx="4045200" cy="1482300"/>
          </a:xfrm>
        </p:spPr>
        <p:txBody>
          <a:bodyPr/>
          <a:lstStyle/>
          <a:p>
            <a:r>
              <a:rPr lang="en-US" dirty="0"/>
              <a:t>5. Quality control</a:t>
            </a:r>
          </a:p>
        </p:txBody>
      </p:sp>
      <p:sp>
        <p:nvSpPr>
          <p:cNvPr id="3" name="Text Placeholder 2">
            <a:extLst>
              <a:ext uri="{FF2B5EF4-FFF2-40B4-BE49-F238E27FC236}">
                <a16:creationId xmlns:a16="http://schemas.microsoft.com/office/drawing/2014/main" id="{63C6F20B-F0FB-EC40-BD1D-FF2E16440717}"/>
              </a:ext>
            </a:extLst>
          </p:cNvPr>
          <p:cNvSpPr>
            <a:spLocks noGrp="1"/>
          </p:cNvSpPr>
          <p:nvPr>
            <p:ph type="body" idx="2"/>
          </p:nvPr>
        </p:nvSpPr>
        <p:spPr/>
        <p:txBody>
          <a:bodyPr/>
          <a:lstStyle/>
          <a:p>
            <a:r>
              <a:rPr lang="en-US" sz="1200" dirty="0"/>
              <a:t>When performing updates, the same quality control measures that are used in the original creation of the policy surveillance process should be applied</a:t>
            </a:r>
          </a:p>
          <a:p>
            <a:r>
              <a:rPr lang="en-US" sz="1200" dirty="0"/>
              <a:t>The following measures should be implemented:</a:t>
            </a:r>
          </a:p>
          <a:p>
            <a:pPr lvl="1">
              <a:spcBef>
                <a:spcPts val="400"/>
              </a:spcBef>
            </a:pPr>
            <a:r>
              <a:rPr lang="en-US" sz="1200" dirty="0"/>
              <a:t>Redundant research</a:t>
            </a:r>
          </a:p>
          <a:p>
            <a:pPr lvl="1">
              <a:spcBef>
                <a:spcPts val="400"/>
              </a:spcBef>
            </a:pPr>
            <a:r>
              <a:rPr lang="en-US" sz="1200" dirty="0"/>
              <a:t>Redundant coding</a:t>
            </a:r>
          </a:p>
          <a:p>
            <a:pPr lvl="1">
              <a:spcBef>
                <a:spcPts val="400"/>
              </a:spcBef>
            </a:pPr>
            <a:r>
              <a:rPr lang="en-US" sz="1200" dirty="0"/>
              <a:t>Final quality control check</a:t>
            </a:r>
          </a:p>
          <a:p>
            <a:r>
              <a:rPr lang="en-US" sz="1200" dirty="0"/>
              <a:t>When assigning redundant coding in an update, the first five iterations to receive an update are redundantly coded</a:t>
            </a:r>
          </a:p>
          <a:p>
            <a:pPr lvl="1">
              <a:spcBef>
                <a:spcPts val="400"/>
              </a:spcBef>
            </a:pPr>
            <a:r>
              <a:rPr lang="en-US" sz="1200" dirty="0"/>
              <a:t>20% of any subsequent records are redundantly coded</a:t>
            </a:r>
          </a:p>
          <a:p>
            <a:r>
              <a:rPr lang="en-US" sz="1200" dirty="0"/>
              <a:t>The updated iteration is compared with the coding of the last iteration for each jurisdiction, to ensure that the coding in the update is consistent with the original coding</a:t>
            </a:r>
          </a:p>
        </p:txBody>
      </p:sp>
    </p:spTree>
    <p:extLst>
      <p:ext uri="{BB962C8B-B14F-4D97-AF65-F5344CB8AC3E}">
        <p14:creationId xmlns:p14="http://schemas.microsoft.com/office/powerpoint/2010/main" val="3887121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6244-EBA1-0246-881C-7C99A68E6A59}"/>
              </a:ext>
            </a:extLst>
          </p:cNvPr>
          <p:cNvSpPr>
            <a:spLocks noGrp="1"/>
          </p:cNvSpPr>
          <p:nvPr>
            <p:ph type="title"/>
          </p:nvPr>
        </p:nvSpPr>
        <p:spPr>
          <a:xfrm>
            <a:off x="265500" y="1530055"/>
            <a:ext cx="4045200" cy="2083390"/>
          </a:xfrm>
        </p:spPr>
        <p:txBody>
          <a:bodyPr/>
          <a:lstStyle/>
          <a:p>
            <a:r>
              <a:rPr lang="en-US" dirty="0"/>
              <a:t>6. Update publication documents</a:t>
            </a:r>
          </a:p>
        </p:txBody>
      </p:sp>
      <p:sp>
        <p:nvSpPr>
          <p:cNvPr id="4" name="Text Placeholder 3">
            <a:extLst>
              <a:ext uri="{FF2B5EF4-FFF2-40B4-BE49-F238E27FC236}">
                <a16:creationId xmlns:a16="http://schemas.microsoft.com/office/drawing/2014/main" id="{4F5B1D13-C66D-2A4C-8B37-5BDA699ED06B}"/>
              </a:ext>
            </a:extLst>
          </p:cNvPr>
          <p:cNvSpPr>
            <a:spLocks noGrp="1"/>
          </p:cNvSpPr>
          <p:nvPr>
            <p:ph type="body" idx="2"/>
          </p:nvPr>
        </p:nvSpPr>
        <p:spPr/>
        <p:txBody>
          <a:bodyPr/>
          <a:lstStyle/>
          <a:p>
            <a:pPr marL="114300" indent="0">
              <a:buNone/>
            </a:pPr>
            <a:r>
              <a:rPr lang="en-US" dirty="0"/>
              <a:t>When re-publishing a project following an update, any ancillary publication documents, such as the data file for your project, should be updated.</a:t>
            </a:r>
          </a:p>
        </p:txBody>
      </p:sp>
    </p:spTree>
    <p:extLst>
      <p:ext uri="{BB962C8B-B14F-4D97-AF65-F5344CB8AC3E}">
        <p14:creationId xmlns:p14="http://schemas.microsoft.com/office/powerpoint/2010/main" val="1312452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D6244-EBA1-0246-881C-7C99A68E6A59}"/>
              </a:ext>
            </a:extLst>
          </p:cNvPr>
          <p:cNvSpPr>
            <a:spLocks noGrp="1"/>
          </p:cNvSpPr>
          <p:nvPr>
            <p:ph type="title"/>
          </p:nvPr>
        </p:nvSpPr>
        <p:spPr>
          <a:xfrm>
            <a:off x="265500" y="1830348"/>
            <a:ext cx="4045200" cy="1482804"/>
          </a:xfrm>
        </p:spPr>
        <p:txBody>
          <a:bodyPr/>
          <a:lstStyle/>
          <a:p>
            <a:r>
              <a:rPr lang="en-US" dirty="0"/>
              <a:t>7. Re-publish project</a:t>
            </a:r>
          </a:p>
        </p:txBody>
      </p:sp>
      <p:sp>
        <p:nvSpPr>
          <p:cNvPr id="4" name="Text Placeholder 3">
            <a:extLst>
              <a:ext uri="{FF2B5EF4-FFF2-40B4-BE49-F238E27FC236}">
                <a16:creationId xmlns:a16="http://schemas.microsoft.com/office/drawing/2014/main" id="{4F5B1D13-C66D-2A4C-8B37-5BDA699ED06B}"/>
              </a:ext>
            </a:extLst>
          </p:cNvPr>
          <p:cNvSpPr>
            <a:spLocks noGrp="1"/>
          </p:cNvSpPr>
          <p:nvPr>
            <p:ph type="body" idx="2"/>
          </p:nvPr>
        </p:nvSpPr>
        <p:spPr/>
        <p:txBody>
          <a:bodyPr/>
          <a:lstStyle/>
          <a:p>
            <a:pPr marL="114300" indent="0">
              <a:buNone/>
            </a:pPr>
            <a:r>
              <a:rPr lang="en-US" dirty="0"/>
              <a:t>Upon the completion of an update, the project should be re-published on whatever dissemination outlet was initially used.</a:t>
            </a:r>
          </a:p>
          <a:p>
            <a:r>
              <a:rPr lang="en-US" dirty="0" err="1"/>
              <a:t>LawAtlas.org</a:t>
            </a:r>
            <a:endParaRPr lang="en-US" dirty="0"/>
          </a:p>
          <a:p>
            <a:r>
              <a:rPr lang="en-US" dirty="0"/>
              <a:t>Internally</a:t>
            </a:r>
          </a:p>
        </p:txBody>
      </p:sp>
    </p:spTree>
    <p:extLst>
      <p:ext uri="{BB962C8B-B14F-4D97-AF65-F5344CB8AC3E}">
        <p14:creationId xmlns:p14="http://schemas.microsoft.com/office/powerpoint/2010/main" val="3878609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F5DB3-B0B5-6448-8C07-C0DA7C461EC8}"/>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1A45E399-4E71-1443-995D-DE69E5A04CDD}"/>
              </a:ext>
            </a:extLst>
          </p:cNvPr>
          <p:cNvSpPr>
            <a:spLocks noGrp="1"/>
          </p:cNvSpPr>
          <p:nvPr>
            <p:ph type="body" idx="1"/>
          </p:nvPr>
        </p:nvSpPr>
        <p:spPr/>
        <p:txBody>
          <a:bodyPr/>
          <a:lstStyle/>
          <a:p>
            <a:r>
              <a:rPr lang="en-US" dirty="0"/>
              <a:t>Updating the law includes the following steps:</a:t>
            </a:r>
          </a:p>
          <a:p>
            <a:pPr marL="939800" lvl="1" indent="-342900">
              <a:spcBef>
                <a:spcPts val="0"/>
              </a:spcBef>
              <a:buFont typeface="+mj-lt"/>
              <a:buAutoNum type="arabicPeriod"/>
            </a:pPr>
            <a:r>
              <a:rPr lang="en-US" dirty="0"/>
              <a:t>Search for updates</a:t>
            </a:r>
          </a:p>
          <a:p>
            <a:pPr lvl="2">
              <a:spcBef>
                <a:spcPts val="0"/>
              </a:spcBef>
            </a:pPr>
            <a:r>
              <a:rPr lang="en-US" dirty="0"/>
              <a:t>Researchers familiarize themselves with the project</a:t>
            </a:r>
          </a:p>
          <a:p>
            <a:pPr lvl="2">
              <a:spcBef>
                <a:spcPts val="0"/>
              </a:spcBef>
            </a:pPr>
            <a:r>
              <a:rPr lang="en-US" dirty="0"/>
              <a:t>Verify which jurisdictions have been in legislative session since the last update</a:t>
            </a:r>
          </a:p>
          <a:p>
            <a:pPr lvl="2">
              <a:spcBef>
                <a:spcPts val="0"/>
              </a:spcBef>
            </a:pPr>
            <a:r>
              <a:rPr lang="en-US" dirty="0"/>
              <a:t>Using citations listed on master sheets</a:t>
            </a:r>
          </a:p>
          <a:p>
            <a:pPr lvl="2">
              <a:spcBef>
                <a:spcPts val="0"/>
              </a:spcBef>
            </a:pPr>
            <a:r>
              <a:rPr lang="en-US" dirty="0"/>
              <a:t>Using search terms recorded on research protocol</a:t>
            </a:r>
          </a:p>
          <a:p>
            <a:pPr marL="939800" lvl="1" indent="-342900">
              <a:spcBef>
                <a:spcPts val="0"/>
              </a:spcBef>
              <a:buFont typeface="+mj-lt"/>
              <a:buAutoNum type="arabicPeriod"/>
            </a:pPr>
            <a:r>
              <a:rPr lang="en-US" dirty="0"/>
              <a:t>Collect the law</a:t>
            </a:r>
          </a:p>
          <a:p>
            <a:pPr lvl="2">
              <a:spcBef>
                <a:spcPts val="0"/>
              </a:spcBef>
            </a:pPr>
            <a:r>
              <a:rPr lang="en-US" dirty="0"/>
              <a:t>Use an unencumbered source to collect new laws</a:t>
            </a:r>
          </a:p>
          <a:p>
            <a:pPr marL="939800" lvl="1" indent="-342900">
              <a:spcBef>
                <a:spcPts val="0"/>
              </a:spcBef>
              <a:buFont typeface="+mj-lt"/>
              <a:buAutoNum type="arabicPeriod"/>
            </a:pPr>
            <a:r>
              <a:rPr lang="en-US" dirty="0"/>
              <a:t>Create the legal text</a:t>
            </a:r>
          </a:p>
          <a:p>
            <a:pPr marL="939800" lvl="1" indent="-342900">
              <a:spcBef>
                <a:spcPts val="0"/>
              </a:spcBef>
              <a:buFont typeface="+mj-lt"/>
              <a:buAutoNum type="arabicPeriod"/>
            </a:pPr>
            <a:r>
              <a:rPr lang="en-US" dirty="0"/>
              <a:t>Code new iterations</a:t>
            </a:r>
          </a:p>
          <a:p>
            <a:pPr marL="939800" lvl="1" indent="-342900">
              <a:spcBef>
                <a:spcPts val="0"/>
              </a:spcBef>
              <a:buFont typeface="+mj-lt"/>
              <a:buAutoNum type="arabicPeriod"/>
            </a:pPr>
            <a:r>
              <a:rPr lang="en-US" dirty="0"/>
              <a:t>Quality control</a:t>
            </a:r>
          </a:p>
          <a:p>
            <a:pPr marL="939800" lvl="1" indent="-342900">
              <a:spcBef>
                <a:spcPts val="0"/>
              </a:spcBef>
              <a:buFont typeface="+mj-lt"/>
              <a:buAutoNum type="arabicPeriod"/>
            </a:pPr>
            <a:r>
              <a:rPr lang="en-US" dirty="0"/>
              <a:t>Update publication documents</a:t>
            </a:r>
          </a:p>
          <a:p>
            <a:pPr marL="939800" lvl="1" indent="-342900">
              <a:spcBef>
                <a:spcPts val="0"/>
              </a:spcBef>
              <a:buFont typeface="+mj-lt"/>
              <a:buAutoNum type="arabicPeriod"/>
            </a:pPr>
            <a:r>
              <a:rPr lang="en-US" dirty="0"/>
              <a:t>Re-publish project</a:t>
            </a:r>
          </a:p>
        </p:txBody>
      </p:sp>
    </p:spTree>
    <p:extLst>
      <p:ext uri="{BB962C8B-B14F-4D97-AF65-F5344CB8AC3E}">
        <p14:creationId xmlns:p14="http://schemas.microsoft.com/office/powerpoint/2010/main" val="3588250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9355E-6780-0741-B469-27A387E9F0F3}"/>
              </a:ext>
            </a:extLst>
          </p:cNvPr>
          <p:cNvSpPr>
            <a:spLocks noGrp="1"/>
          </p:cNvSpPr>
          <p:nvPr>
            <p:ph type="title"/>
          </p:nvPr>
        </p:nvSpPr>
        <p:spPr>
          <a:xfrm>
            <a:off x="265500" y="1249829"/>
            <a:ext cx="4045200" cy="2643842"/>
          </a:xfrm>
        </p:spPr>
        <p:txBody>
          <a:bodyPr/>
          <a:lstStyle/>
          <a:p>
            <a:r>
              <a:rPr lang="en-US" dirty="0"/>
              <a:t>Defining “tracking and updating the law”</a:t>
            </a:r>
          </a:p>
        </p:txBody>
      </p:sp>
      <p:sp>
        <p:nvSpPr>
          <p:cNvPr id="5" name="Text Placeholder 4">
            <a:extLst>
              <a:ext uri="{FF2B5EF4-FFF2-40B4-BE49-F238E27FC236}">
                <a16:creationId xmlns:a16="http://schemas.microsoft.com/office/drawing/2014/main" id="{B1029344-8B40-D04B-B565-6A395864ABED}"/>
              </a:ext>
            </a:extLst>
          </p:cNvPr>
          <p:cNvSpPr>
            <a:spLocks noGrp="1"/>
          </p:cNvSpPr>
          <p:nvPr>
            <p:ph type="body" idx="2"/>
          </p:nvPr>
        </p:nvSpPr>
        <p:spPr/>
        <p:txBody>
          <a:bodyPr/>
          <a:lstStyle/>
          <a:p>
            <a:pPr marL="114300" indent="0">
              <a:buNone/>
            </a:pPr>
            <a:r>
              <a:rPr lang="en-US" dirty="0"/>
              <a:t>“Tracking and updating the law” consists of periodically checking for new laws and updates to existing laws that are included in a project</a:t>
            </a:r>
          </a:p>
        </p:txBody>
      </p:sp>
    </p:spTree>
    <p:extLst>
      <p:ext uri="{BB962C8B-B14F-4D97-AF65-F5344CB8AC3E}">
        <p14:creationId xmlns:p14="http://schemas.microsoft.com/office/powerpoint/2010/main" val="3199605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ECE60B-0E94-814F-A291-AD7AF2AE140E}"/>
              </a:ext>
            </a:extLst>
          </p:cNvPr>
          <p:cNvSpPr>
            <a:spLocks noGrp="1"/>
          </p:cNvSpPr>
          <p:nvPr>
            <p:ph type="title"/>
          </p:nvPr>
        </p:nvSpPr>
        <p:spPr/>
        <p:txBody>
          <a:bodyPr/>
          <a:lstStyle/>
          <a:p>
            <a:r>
              <a:rPr lang="en-US" dirty="0"/>
              <a:t>Steps in tracking and updating the law</a:t>
            </a:r>
          </a:p>
        </p:txBody>
      </p:sp>
      <p:graphicFrame>
        <p:nvGraphicFramePr>
          <p:cNvPr id="5" name="Content Placeholder 3">
            <a:extLst>
              <a:ext uri="{FF2B5EF4-FFF2-40B4-BE49-F238E27FC236}">
                <a16:creationId xmlns:a16="http://schemas.microsoft.com/office/drawing/2014/main" id="{52EF0DDE-784F-7949-84F3-5DA857AD7158}"/>
              </a:ext>
            </a:extLst>
          </p:cNvPr>
          <p:cNvGraphicFramePr>
            <a:graphicFrameLocks/>
          </p:cNvGraphicFramePr>
          <p:nvPr>
            <p:extLst>
              <p:ext uri="{D42A27DB-BD31-4B8C-83A1-F6EECF244321}">
                <p14:modId xmlns:p14="http://schemas.microsoft.com/office/powerpoint/2010/main" val="3411617126"/>
              </p:ext>
            </p:extLst>
          </p:nvPr>
        </p:nvGraphicFramePr>
        <p:xfrm>
          <a:off x="2600462" y="919558"/>
          <a:ext cx="3943075" cy="3826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0357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8A28-15F9-CB4A-BFF3-4E6A94A23F31}"/>
              </a:ext>
            </a:extLst>
          </p:cNvPr>
          <p:cNvSpPr>
            <a:spLocks noGrp="1"/>
          </p:cNvSpPr>
          <p:nvPr>
            <p:ph type="title"/>
          </p:nvPr>
        </p:nvSpPr>
        <p:spPr/>
        <p:txBody>
          <a:bodyPr/>
          <a:lstStyle/>
          <a:p>
            <a:r>
              <a:rPr lang="en-US" dirty="0"/>
              <a:t>1. Search for updates</a:t>
            </a:r>
          </a:p>
        </p:txBody>
      </p:sp>
      <p:sp>
        <p:nvSpPr>
          <p:cNvPr id="4" name="Subtitle 3">
            <a:extLst>
              <a:ext uri="{FF2B5EF4-FFF2-40B4-BE49-F238E27FC236}">
                <a16:creationId xmlns:a16="http://schemas.microsoft.com/office/drawing/2014/main" id="{3F320C3D-D39E-2A4B-A7F0-3CB63B797F37}"/>
              </a:ext>
            </a:extLst>
          </p:cNvPr>
          <p:cNvSpPr>
            <a:spLocks noGrp="1"/>
          </p:cNvSpPr>
          <p:nvPr>
            <p:ph type="subTitle" idx="1"/>
          </p:nvPr>
        </p:nvSpPr>
        <p:spPr/>
        <p:txBody>
          <a:bodyPr/>
          <a:lstStyle/>
          <a:p>
            <a:r>
              <a:rPr lang="en-US" dirty="0">
                <a:solidFill>
                  <a:schemeClr val="accent4"/>
                </a:solidFill>
              </a:rPr>
              <a:t>Researchers familiarize themselves</a:t>
            </a:r>
          </a:p>
          <a:p>
            <a:r>
              <a:rPr lang="en-US" dirty="0">
                <a:solidFill>
                  <a:schemeClr val="accent4"/>
                </a:solidFill>
              </a:rPr>
              <a:t>with the project</a:t>
            </a:r>
          </a:p>
        </p:txBody>
      </p:sp>
      <p:sp>
        <p:nvSpPr>
          <p:cNvPr id="5" name="Text Placeholder 4">
            <a:extLst>
              <a:ext uri="{FF2B5EF4-FFF2-40B4-BE49-F238E27FC236}">
                <a16:creationId xmlns:a16="http://schemas.microsoft.com/office/drawing/2014/main" id="{958F3977-EB25-7643-87D0-BF5342C16A1B}"/>
              </a:ext>
            </a:extLst>
          </p:cNvPr>
          <p:cNvSpPr>
            <a:spLocks noGrp="1"/>
          </p:cNvSpPr>
          <p:nvPr>
            <p:ph type="body" idx="2"/>
          </p:nvPr>
        </p:nvSpPr>
        <p:spPr/>
        <p:txBody>
          <a:bodyPr/>
          <a:lstStyle/>
          <a:p>
            <a:r>
              <a:rPr lang="en-US" dirty="0"/>
              <a:t>Review the project’s coding questions</a:t>
            </a:r>
          </a:p>
          <a:p>
            <a:r>
              <a:rPr lang="en-US" dirty="0"/>
              <a:t>Read the research protocol, which includes information on:</a:t>
            </a:r>
          </a:p>
          <a:p>
            <a:pPr lvl="1"/>
            <a:r>
              <a:rPr lang="en-US" dirty="0"/>
              <a:t>The scope of the dataset,</a:t>
            </a:r>
          </a:p>
          <a:p>
            <a:pPr lvl="1"/>
            <a:r>
              <a:rPr lang="en-US" dirty="0"/>
              <a:t>Search terms that will be used to conduct research, and </a:t>
            </a:r>
          </a:p>
          <a:p>
            <a:pPr lvl="1"/>
            <a:r>
              <a:rPr lang="en-US" dirty="0"/>
              <a:t>Definitions of terms of art</a:t>
            </a:r>
          </a:p>
        </p:txBody>
      </p:sp>
    </p:spTree>
    <p:extLst>
      <p:ext uri="{BB962C8B-B14F-4D97-AF65-F5344CB8AC3E}">
        <p14:creationId xmlns:p14="http://schemas.microsoft.com/office/powerpoint/2010/main" val="4181689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8A28-15F9-CB4A-BFF3-4E6A94A23F31}"/>
              </a:ext>
            </a:extLst>
          </p:cNvPr>
          <p:cNvSpPr>
            <a:spLocks noGrp="1"/>
          </p:cNvSpPr>
          <p:nvPr>
            <p:ph type="title"/>
          </p:nvPr>
        </p:nvSpPr>
        <p:spPr/>
        <p:txBody>
          <a:bodyPr/>
          <a:lstStyle/>
          <a:p>
            <a:r>
              <a:rPr lang="en-US" dirty="0"/>
              <a:t>1. Search for updates</a:t>
            </a:r>
          </a:p>
        </p:txBody>
      </p:sp>
      <p:sp>
        <p:nvSpPr>
          <p:cNvPr id="4" name="Subtitle 3">
            <a:extLst>
              <a:ext uri="{FF2B5EF4-FFF2-40B4-BE49-F238E27FC236}">
                <a16:creationId xmlns:a16="http://schemas.microsoft.com/office/drawing/2014/main" id="{3F320C3D-D39E-2A4B-A7F0-3CB63B797F37}"/>
              </a:ext>
            </a:extLst>
          </p:cNvPr>
          <p:cNvSpPr>
            <a:spLocks noGrp="1"/>
          </p:cNvSpPr>
          <p:nvPr>
            <p:ph type="subTitle" idx="1"/>
          </p:nvPr>
        </p:nvSpPr>
        <p:spPr/>
        <p:txBody>
          <a:bodyPr/>
          <a:lstStyle/>
          <a:p>
            <a:r>
              <a:rPr lang="en-US" dirty="0">
                <a:solidFill>
                  <a:schemeClr val="accent4"/>
                </a:solidFill>
              </a:rPr>
              <a:t>Verify which jurisdictions have been </a:t>
            </a:r>
          </a:p>
          <a:p>
            <a:r>
              <a:rPr lang="en-US" dirty="0">
                <a:solidFill>
                  <a:schemeClr val="accent4"/>
                </a:solidFill>
              </a:rPr>
              <a:t>in legislative session since the last </a:t>
            </a:r>
          </a:p>
          <a:p>
            <a:r>
              <a:rPr lang="en-US" dirty="0">
                <a:solidFill>
                  <a:schemeClr val="accent4"/>
                </a:solidFill>
              </a:rPr>
              <a:t>update</a:t>
            </a:r>
          </a:p>
        </p:txBody>
      </p:sp>
      <p:sp>
        <p:nvSpPr>
          <p:cNvPr id="5" name="Text Placeholder 4">
            <a:extLst>
              <a:ext uri="{FF2B5EF4-FFF2-40B4-BE49-F238E27FC236}">
                <a16:creationId xmlns:a16="http://schemas.microsoft.com/office/drawing/2014/main" id="{958F3977-EB25-7643-87D0-BF5342C16A1B}"/>
              </a:ext>
            </a:extLst>
          </p:cNvPr>
          <p:cNvSpPr>
            <a:spLocks noGrp="1"/>
          </p:cNvSpPr>
          <p:nvPr>
            <p:ph type="body" idx="2"/>
          </p:nvPr>
        </p:nvSpPr>
        <p:spPr/>
        <p:txBody>
          <a:bodyPr/>
          <a:lstStyle/>
          <a:p>
            <a:pPr marL="114300" indent="0">
              <a:buNone/>
            </a:pPr>
            <a:r>
              <a:rPr lang="en-US" dirty="0"/>
              <a:t>Check for new laws or amendments in jurisdictions that had a legislative session since the last update</a:t>
            </a:r>
          </a:p>
        </p:txBody>
      </p:sp>
    </p:spTree>
    <p:extLst>
      <p:ext uri="{BB962C8B-B14F-4D97-AF65-F5344CB8AC3E}">
        <p14:creationId xmlns:p14="http://schemas.microsoft.com/office/powerpoint/2010/main" val="266240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5CE7-048D-A54F-9F9C-9D97A70219E5}"/>
              </a:ext>
            </a:extLst>
          </p:cNvPr>
          <p:cNvSpPr>
            <a:spLocks noGrp="1"/>
          </p:cNvSpPr>
          <p:nvPr>
            <p:ph type="title"/>
          </p:nvPr>
        </p:nvSpPr>
        <p:spPr/>
        <p:txBody>
          <a:bodyPr/>
          <a:lstStyle/>
          <a:p>
            <a:r>
              <a:rPr lang="en-US" dirty="0"/>
              <a:t>Using citations listed on master </a:t>
            </a:r>
            <a:br>
              <a:rPr lang="en-US" dirty="0"/>
            </a:br>
            <a:r>
              <a:rPr lang="en-US" dirty="0"/>
              <a:t>sheets</a:t>
            </a:r>
          </a:p>
        </p:txBody>
      </p:sp>
      <p:sp>
        <p:nvSpPr>
          <p:cNvPr id="12" name="Text Placeholder 11">
            <a:extLst>
              <a:ext uri="{FF2B5EF4-FFF2-40B4-BE49-F238E27FC236}">
                <a16:creationId xmlns:a16="http://schemas.microsoft.com/office/drawing/2014/main" id="{85FEBCA2-4ED5-6D42-8CB8-1B43667F564A}"/>
              </a:ext>
            </a:extLst>
          </p:cNvPr>
          <p:cNvSpPr>
            <a:spLocks noGrp="1"/>
          </p:cNvSpPr>
          <p:nvPr>
            <p:ph type="body" idx="1"/>
          </p:nvPr>
        </p:nvSpPr>
        <p:spPr>
          <a:xfrm>
            <a:off x="159300" y="1176286"/>
            <a:ext cx="3999900" cy="3679800"/>
          </a:xfrm>
        </p:spPr>
        <p:txBody>
          <a:bodyPr/>
          <a:lstStyle/>
          <a:p>
            <a:r>
              <a:rPr lang="en-US" dirty="0"/>
              <a:t>Citations of relevant laws in a jurisdiction are collected in a Master Sheet document</a:t>
            </a:r>
          </a:p>
          <a:p>
            <a:r>
              <a:rPr lang="en-US" dirty="0"/>
              <a:t>There is one Master Sheet per jurisdiction</a:t>
            </a:r>
          </a:p>
          <a:p>
            <a:r>
              <a:rPr lang="en-US" dirty="0"/>
              <a:t>Master Sheet should include:</a:t>
            </a:r>
          </a:p>
          <a:p>
            <a:pPr lvl="1"/>
            <a:r>
              <a:rPr lang="en-US" dirty="0"/>
              <a:t>The </a:t>
            </a:r>
            <a:r>
              <a:rPr lang="en-US" b="1" dirty="0"/>
              <a:t>citation</a:t>
            </a:r>
            <a:r>
              <a:rPr lang="en-US" dirty="0"/>
              <a:t> and title of each law</a:t>
            </a:r>
          </a:p>
          <a:p>
            <a:pPr lvl="1"/>
            <a:r>
              <a:rPr lang="en-US" dirty="0"/>
              <a:t>The </a:t>
            </a:r>
            <a:r>
              <a:rPr lang="en-US" b="1" dirty="0"/>
              <a:t>statutory history</a:t>
            </a:r>
            <a:r>
              <a:rPr lang="en-US" dirty="0"/>
              <a:t> for each law</a:t>
            </a:r>
          </a:p>
          <a:p>
            <a:pPr lvl="1"/>
            <a:r>
              <a:rPr lang="en-US" dirty="0"/>
              <a:t>And the </a:t>
            </a:r>
            <a:r>
              <a:rPr lang="en-US" b="1" dirty="0"/>
              <a:t>effective dates</a:t>
            </a:r>
            <a:endParaRPr lang="en-US" dirty="0"/>
          </a:p>
        </p:txBody>
      </p:sp>
      <p:sp>
        <p:nvSpPr>
          <p:cNvPr id="4" name="Rectangle 3">
            <a:extLst>
              <a:ext uri="{FF2B5EF4-FFF2-40B4-BE49-F238E27FC236}">
                <a16:creationId xmlns:a16="http://schemas.microsoft.com/office/drawing/2014/main" id="{F01CEBDF-CE1A-804D-9F06-5F0C8AB8A4AA}"/>
              </a:ext>
            </a:extLst>
          </p:cNvPr>
          <p:cNvSpPr/>
          <p:nvPr/>
        </p:nvSpPr>
        <p:spPr>
          <a:xfrm>
            <a:off x="4984802" y="2122369"/>
            <a:ext cx="3742675" cy="147014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3F42B6-F8F7-7F41-BDAF-1D51ABFA199F}"/>
              </a:ext>
            </a:extLst>
          </p:cNvPr>
          <p:cNvSpPr/>
          <p:nvPr/>
        </p:nvSpPr>
        <p:spPr>
          <a:xfrm>
            <a:off x="5752362" y="2754281"/>
            <a:ext cx="1818126" cy="276999"/>
          </a:xfrm>
          <a:prstGeom prst="rect">
            <a:avLst/>
          </a:prstGeom>
        </p:spPr>
        <p:txBody>
          <a:bodyPr wrap="none">
            <a:spAutoFit/>
          </a:bodyPr>
          <a:lstStyle/>
          <a:p>
            <a:pPr marL="171450" lvl="4" indent="-171450">
              <a:buClr>
                <a:schemeClr val="tx1"/>
              </a:buClr>
              <a:buFont typeface="Courier New" panose="02070309020205020404" pitchFamily="49" charset="0"/>
              <a:buChar char="o"/>
            </a:pPr>
            <a:r>
              <a:rPr lang="en-US" sz="1200"/>
              <a:t>Effective July 1, 2012</a:t>
            </a:r>
          </a:p>
        </p:txBody>
      </p:sp>
      <p:sp>
        <p:nvSpPr>
          <p:cNvPr id="6" name="TextBox 5">
            <a:extLst>
              <a:ext uri="{FF2B5EF4-FFF2-40B4-BE49-F238E27FC236}">
                <a16:creationId xmlns:a16="http://schemas.microsoft.com/office/drawing/2014/main" id="{70BD1838-412B-1B4A-90EC-FC6EA054F287}"/>
              </a:ext>
            </a:extLst>
          </p:cNvPr>
          <p:cNvSpPr txBox="1"/>
          <p:nvPr/>
        </p:nvSpPr>
        <p:spPr>
          <a:xfrm>
            <a:off x="5201892" y="2251877"/>
            <a:ext cx="3198311" cy="553998"/>
          </a:xfrm>
          <a:prstGeom prst="rect">
            <a:avLst/>
          </a:prstGeom>
          <a:noFill/>
        </p:spPr>
        <p:txBody>
          <a:bodyPr wrap="none" rtlCol="0">
            <a:spAutoFit/>
          </a:bodyPr>
          <a:lstStyle/>
          <a:p>
            <a:pPr marL="114300"/>
            <a:r>
              <a:rPr lang="en-US" sz="1600" b="1" dirty="0"/>
              <a:t>Alaska Stat. § 12.55.035 Fines</a:t>
            </a:r>
            <a:endParaRPr lang="en-US" sz="1200" dirty="0"/>
          </a:p>
          <a:p>
            <a:endParaRPr lang="en-US" dirty="0"/>
          </a:p>
        </p:txBody>
      </p:sp>
      <p:grpSp>
        <p:nvGrpSpPr>
          <p:cNvPr id="7" name="Group 6">
            <a:extLst>
              <a:ext uri="{FF2B5EF4-FFF2-40B4-BE49-F238E27FC236}">
                <a16:creationId xmlns:a16="http://schemas.microsoft.com/office/drawing/2014/main" id="{1544C060-E0B2-B040-A4AC-87FE92298ACE}"/>
              </a:ext>
            </a:extLst>
          </p:cNvPr>
          <p:cNvGrpSpPr/>
          <p:nvPr/>
        </p:nvGrpSpPr>
        <p:grpSpPr>
          <a:xfrm>
            <a:off x="5609765" y="1503820"/>
            <a:ext cx="2492751" cy="503928"/>
            <a:chOff x="1995" y="171193"/>
            <a:chExt cx="1040631" cy="728408"/>
          </a:xfrm>
        </p:grpSpPr>
        <p:sp>
          <p:nvSpPr>
            <p:cNvPr id="8" name="Rectangle 7">
              <a:extLst>
                <a:ext uri="{FF2B5EF4-FFF2-40B4-BE49-F238E27FC236}">
                  <a16:creationId xmlns:a16="http://schemas.microsoft.com/office/drawing/2014/main" id="{CDB478AA-AB23-7840-B642-1E168E724630}"/>
                </a:ext>
              </a:extLst>
            </p:cNvPr>
            <p:cNvSpPr/>
            <p:nvPr/>
          </p:nvSpPr>
          <p:spPr>
            <a:xfrm>
              <a:off x="1995" y="171193"/>
              <a:ext cx="1040631" cy="728408"/>
            </a:xfrm>
            <a:prstGeom prst="rect">
              <a:avLst/>
            </a:prstGeom>
            <a:solidFill>
              <a:srgbClr val="981E32">
                <a:hueOff val="0"/>
                <a:satOff val="0"/>
                <a:lumOff val="0"/>
                <a:alphaOff val="0"/>
              </a:srgbClr>
            </a:solidFill>
            <a:ln w="25400" cap="flat" cmpd="sng" algn="ctr">
              <a:noFill/>
              <a:prstDash val="solid"/>
            </a:ln>
            <a:effectLst/>
          </p:spPr>
        </p:sp>
        <p:sp>
          <p:nvSpPr>
            <p:cNvPr id="9" name="Rectangle 8">
              <a:extLst>
                <a:ext uri="{FF2B5EF4-FFF2-40B4-BE49-F238E27FC236}">
                  <a16:creationId xmlns:a16="http://schemas.microsoft.com/office/drawing/2014/main" id="{2F819592-6A72-AF4E-B552-F7703279238D}"/>
                </a:ext>
              </a:extLst>
            </p:cNvPr>
            <p:cNvSpPr/>
            <p:nvPr/>
          </p:nvSpPr>
          <p:spPr>
            <a:xfrm>
              <a:off x="1995" y="171193"/>
              <a:ext cx="1040631" cy="728408"/>
            </a:xfrm>
            <a:prstGeom prst="rect">
              <a:avLst/>
            </a:prstGeom>
            <a:noFill/>
            <a:ln>
              <a:noFill/>
            </a:ln>
            <a:effectLst/>
          </p:spPr>
          <p:txBody>
            <a:bodyPr spcFirstLastPara="0" vert="horz" wrap="square" lIns="66040" tIns="66040" rIns="66040" bIns="66040" numCol="1" spcCol="1270" anchor="ctr" anchorCtr="0">
              <a:noAutofit/>
            </a:bodyPr>
            <a:lstStyle/>
            <a:p>
              <a:pPr algn="ctr" defTabSz="770447">
                <a:lnSpc>
                  <a:spcPct val="90000"/>
                </a:lnSpc>
                <a:spcBef>
                  <a:spcPct val="0"/>
                </a:spcBef>
                <a:spcAft>
                  <a:spcPct val="35000"/>
                </a:spcAft>
                <a:defRPr/>
              </a:pPr>
              <a:r>
                <a:rPr lang="en-US" sz="1733" kern="0" dirty="0">
                  <a:solidFill>
                    <a:prstClr val="white"/>
                  </a:solidFill>
                  <a:latin typeface="Arial"/>
                </a:rPr>
                <a:t>Alaska Master Sheet</a:t>
              </a:r>
            </a:p>
          </p:txBody>
        </p:sp>
      </p:grpSp>
      <p:sp>
        <p:nvSpPr>
          <p:cNvPr id="10" name="Rectangle 9">
            <a:extLst>
              <a:ext uri="{FF2B5EF4-FFF2-40B4-BE49-F238E27FC236}">
                <a16:creationId xmlns:a16="http://schemas.microsoft.com/office/drawing/2014/main" id="{9A956BFC-1F14-AB49-BD32-E42E8ABD6B71}"/>
              </a:ext>
            </a:extLst>
          </p:cNvPr>
          <p:cNvSpPr/>
          <p:nvPr/>
        </p:nvSpPr>
        <p:spPr>
          <a:xfrm>
            <a:off x="5360590" y="2984623"/>
            <a:ext cx="2294218" cy="307777"/>
          </a:xfrm>
          <a:prstGeom prst="rect">
            <a:avLst/>
          </a:prstGeom>
        </p:spPr>
        <p:txBody>
          <a:bodyPr wrap="none">
            <a:spAutoFit/>
          </a:bodyPr>
          <a:lstStyle/>
          <a:p>
            <a:pPr marL="285750" indent="-285750">
              <a:buFont typeface="Arial" panose="020B0604020202020204" pitchFamily="34" charset="0"/>
              <a:buChar char="•"/>
            </a:pPr>
            <a:r>
              <a:rPr lang="en-US"/>
              <a:t>SLA 2016, </a:t>
            </a:r>
            <a:r>
              <a:rPr lang="en-US" err="1"/>
              <a:t>ch.</a:t>
            </a:r>
            <a:r>
              <a:rPr lang="en-US"/>
              <a:t> 36 § 72 </a:t>
            </a:r>
          </a:p>
        </p:txBody>
      </p:sp>
      <p:sp>
        <p:nvSpPr>
          <p:cNvPr id="11" name="Rectangle 10">
            <a:extLst>
              <a:ext uri="{FF2B5EF4-FFF2-40B4-BE49-F238E27FC236}">
                <a16:creationId xmlns:a16="http://schemas.microsoft.com/office/drawing/2014/main" id="{18F3C4AF-27E3-BD47-BB70-42900E1F9733}"/>
              </a:ext>
            </a:extLst>
          </p:cNvPr>
          <p:cNvSpPr/>
          <p:nvPr/>
        </p:nvSpPr>
        <p:spPr>
          <a:xfrm>
            <a:off x="5752362" y="3268521"/>
            <a:ext cx="2092239" cy="276999"/>
          </a:xfrm>
          <a:prstGeom prst="rect">
            <a:avLst/>
          </a:prstGeom>
        </p:spPr>
        <p:txBody>
          <a:bodyPr wrap="none">
            <a:spAutoFit/>
          </a:bodyPr>
          <a:lstStyle/>
          <a:p>
            <a:pPr marL="171450" lvl="4" indent="-171450">
              <a:buClr>
                <a:schemeClr val="tx1"/>
              </a:buClr>
              <a:buFont typeface="Courier New" panose="02070309020205020404" pitchFamily="49" charset="0"/>
              <a:buChar char="o"/>
            </a:pPr>
            <a:r>
              <a:rPr lang="en-US" sz="1200"/>
              <a:t>Effective October 9, 2016</a:t>
            </a:r>
          </a:p>
        </p:txBody>
      </p:sp>
      <p:sp>
        <p:nvSpPr>
          <p:cNvPr id="13" name="Rectangle 12">
            <a:extLst>
              <a:ext uri="{FF2B5EF4-FFF2-40B4-BE49-F238E27FC236}">
                <a16:creationId xmlns:a16="http://schemas.microsoft.com/office/drawing/2014/main" id="{0D94DC37-5A7B-9A4B-B7CA-E033BD7C13D7}"/>
              </a:ext>
            </a:extLst>
          </p:cNvPr>
          <p:cNvSpPr/>
          <p:nvPr/>
        </p:nvSpPr>
        <p:spPr>
          <a:xfrm>
            <a:off x="5360590" y="2490216"/>
            <a:ext cx="2880917" cy="307777"/>
          </a:xfrm>
          <a:prstGeom prst="rect">
            <a:avLst/>
          </a:prstGeom>
        </p:spPr>
        <p:txBody>
          <a:bodyPr wrap="none">
            <a:spAutoFit/>
          </a:bodyPr>
          <a:lstStyle/>
          <a:p>
            <a:pPr marL="285750" indent="-285750">
              <a:buFont typeface="Arial" panose="020B0604020202020204" pitchFamily="34" charset="0"/>
              <a:buChar char="•"/>
            </a:pPr>
            <a:r>
              <a:rPr lang="en-US" dirty="0"/>
              <a:t>3rd Sp. Sess. 2012, ch.1, § 19</a:t>
            </a:r>
          </a:p>
        </p:txBody>
      </p:sp>
      <p:cxnSp>
        <p:nvCxnSpPr>
          <p:cNvPr id="15" name="Straight Arrow Connector 14">
            <a:extLst>
              <a:ext uri="{FF2B5EF4-FFF2-40B4-BE49-F238E27FC236}">
                <a16:creationId xmlns:a16="http://schemas.microsoft.com/office/drawing/2014/main" id="{A1EC8679-30A3-344F-9113-7A2C7B33BD07}"/>
              </a:ext>
            </a:extLst>
          </p:cNvPr>
          <p:cNvCxnSpPr>
            <a:cxnSpLocks/>
            <a:endCxn id="5" idx="1"/>
          </p:cNvCxnSpPr>
          <p:nvPr/>
        </p:nvCxnSpPr>
        <p:spPr>
          <a:xfrm flipV="1">
            <a:off x="3076853" y="2892781"/>
            <a:ext cx="2675509" cy="739219"/>
          </a:xfrm>
          <a:prstGeom prst="straightConnector1">
            <a:avLst/>
          </a:prstGeom>
          <a:noFill/>
          <a:ln w="25400" cap="flat" cmpd="sng" algn="ctr">
            <a:solidFill>
              <a:srgbClr val="981E32"/>
            </a:solidFill>
            <a:prstDash val="solid"/>
            <a:tailEnd type="arrow"/>
          </a:ln>
          <a:effectLst/>
        </p:spPr>
      </p:cxnSp>
      <p:cxnSp>
        <p:nvCxnSpPr>
          <p:cNvPr id="18" name="Straight Arrow Connector 17">
            <a:extLst>
              <a:ext uri="{FF2B5EF4-FFF2-40B4-BE49-F238E27FC236}">
                <a16:creationId xmlns:a16="http://schemas.microsoft.com/office/drawing/2014/main" id="{02233435-CA1A-2244-82B9-1F7EF144B0B9}"/>
              </a:ext>
            </a:extLst>
          </p:cNvPr>
          <p:cNvCxnSpPr>
            <a:cxnSpLocks/>
          </p:cNvCxnSpPr>
          <p:nvPr/>
        </p:nvCxnSpPr>
        <p:spPr>
          <a:xfrm flipV="1">
            <a:off x="3849268" y="2644104"/>
            <a:ext cx="1760497" cy="457759"/>
          </a:xfrm>
          <a:prstGeom prst="straightConnector1">
            <a:avLst/>
          </a:prstGeom>
          <a:noFill/>
          <a:ln w="25400" cap="flat" cmpd="sng" algn="ctr">
            <a:solidFill>
              <a:srgbClr val="981E32"/>
            </a:solidFill>
            <a:prstDash val="solid"/>
            <a:tailEnd type="arrow"/>
          </a:ln>
          <a:effectLst/>
        </p:spPr>
      </p:cxnSp>
      <p:cxnSp>
        <p:nvCxnSpPr>
          <p:cNvPr id="20" name="Straight Arrow Connector 19">
            <a:extLst>
              <a:ext uri="{FF2B5EF4-FFF2-40B4-BE49-F238E27FC236}">
                <a16:creationId xmlns:a16="http://schemas.microsoft.com/office/drawing/2014/main" id="{9D29B23D-3585-0241-A309-6C34E25ADABB}"/>
              </a:ext>
            </a:extLst>
          </p:cNvPr>
          <p:cNvCxnSpPr>
            <a:cxnSpLocks/>
          </p:cNvCxnSpPr>
          <p:nvPr/>
        </p:nvCxnSpPr>
        <p:spPr>
          <a:xfrm flipV="1">
            <a:off x="3761295" y="2423126"/>
            <a:ext cx="1599295" cy="206952"/>
          </a:xfrm>
          <a:prstGeom prst="straightConnector1">
            <a:avLst/>
          </a:prstGeom>
          <a:noFill/>
          <a:ln w="25400" cap="flat" cmpd="sng" algn="ctr">
            <a:solidFill>
              <a:srgbClr val="981E32"/>
            </a:solidFill>
            <a:prstDash val="solid"/>
            <a:tailEnd type="arrow"/>
          </a:ln>
          <a:effectLst/>
        </p:spPr>
      </p:cxnSp>
    </p:spTree>
    <p:extLst>
      <p:ext uri="{BB962C8B-B14F-4D97-AF65-F5344CB8AC3E}">
        <p14:creationId xmlns:p14="http://schemas.microsoft.com/office/powerpoint/2010/main" val="49544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0"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5CE7-048D-A54F-9F9C-9D97A70219E5}"/>
              </a:ext>
            </a:extLst>
          </p:cNvPr>
          <p:cNvSpPr>
            <a:spLocks noGrp="1"/>
          </p:cNvSpPr>
          <p:nvPr>
            <p:ph type="title"/>
          </p:nvPr>
        </p:nvSpPr>
        <p:spPr/>
        <p:txBody>
          <a:bodyPr/>
          <a:lstStyle/>
          <a:p>
            <a:r>
              <a:rPr lang="en-US" dirty="0"/>
              <a:t>Using citations listed on master </a:t>
            </a:r>
            <a:br>
              <a:rPr lang="en-US" dirty="0"/>
            </a:br>
            <a:r>
              <a:rPr lang="en-US" dirty="0"/>
              <a:t>sheets</a:t>
            </a:r>
          </a:p>
        </p:txBody>
      </p:sp>
      <p:sp>
        <p:nvSpPr>
          <p:cNvPr id="12" name="Text Placeholder 11">
            <a:extLst>
              <a:ext uri="{FF2B5EF4-FFF2-40B4-BE49-F238E27FC236}">
                <a16:creationId xmlns:a16="http://schemas.microsoft.com/office/drawing/2014/main" id="{85FEBCA2-4ED5-6D42-8CB8-1B43667F564A}"/>
              </a:ext>
            </a:extLst>
          </p:cNvPr>
          <p:cNvSpPr>
            <a:spLocks noGrp="1"/>
          </p:cNvSpPr>
          <p:nvPr>
            <p:ph type="body" idx="1"/>
          </p:nvPr>
        </p:nvSpPr>
        <p:spPr>
          <a:xfrm>
            <a:off x="161525" y="1091603"/>
            <a:ext cx="8520600" cy="3618000"/>
          </a:xfrm>
        </p:spPr>
        <p:txBody>
          <a:bodyPr/>
          <a:lstStyle/>
          <a:p>
            <a:r>
              <a:rPr lang="en-US" dirty="0"/>
              <a:t>Verify whether laws listed on the current Master Sheet for each jurisdiction have recent amendments, and update the Master Sheet accordingly</a:t>
            </a:r>
          </a:p>
          <a:p>
            <a:pPr lvl="1"/>
            <a:r>
              <a:rPr lang="en-US" dirty="0"/>
              <a:t>Start by entering each citation on the Master Sheet into a legal search engine such as Westlaw or LexisNexis</a:t>
            </a:r>
          </a:p>
          <a:p>
            <a:pPr lvl="1"/>
            <a:r>
              <a:rPr lang="en-US" dirty="0"/>
              <a:t>When a law has an amendment, add that amendment to the Master Sheet</a:t>
            </a:r>
          </a:p>
        </p:txBody>
      </p:sp>
    </p:spTree>
    <p:extLst>
      <p:ext uri="{BB962C8B-B14F-4D97-AF65-F5344CB8AC3E}">
        <p14:creationId xmlns:p14="http://schemas.microsoft.com/office/powerpoint/2010/main" val="79686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972F8-2E9B-6143-8B8C-11EA6E15F80E}"/>
              </a:ext>
            </a:extLst>
          </p:cNvPr>
          <p:cNvSpPr>
            <a:spLocks noGrp="1"/>
          </p:cNvSpPr>
          <p:nvPr>
            <p:ph type="title"/>
          </p:nvPr>
        </p:nvSpPr>
        <p:spPr/>
        <p:txBody>
          <a:bodyPr/>
          <a:lstStyle/>
          <a:p>
            <a:r>
              <a:rPr lang="en-US" dirty="0"/>
              <a:t>Search for updates: example</a:t>
            </a:r>
          </a:p>
        </p:txBody>
      </p:sp>
      <p:pic>
        <p:nvPicPr>
          <p:cNvPr id="3" name="Picture 8">
            <a:extLst>
              <a:ext uri="{FF2B5EF4-FFF2-40B4-BE49-F238E27FC236}">
                <a16:creationId xmlns:a16="http://schemas.microsoft.com/office/drawing/2014/main" id="{A687E50F-AA3F-3F40-8161-1B6D373883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3542" y="1247077"/>
            <a:ext cx="3461383" cy="1003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FDC763B7-88AF-8D4A-9FBB-9348F7518A94}"/>
              </a:ext>
            </a:extLst>
          </p:cNvPr>
          <p:cNvSpPr/>
          <p:nvPr/>
        </p:nvSpPr>
        <p:spPr>
          <a:xfrm>
            <a:off x="887499" y="803749"/>
            <a:ext cx="2374304" cy="250916"/>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1000"/>
              </a:spcAft>
              <a:buClrTx/>
              <a:buSzTx/>
              <a:buFontTx/>
              <a:buNone/>
              <a:tabLst/>
              <a:defRPr/>
            </a:pPr>
            <a:r>
              <a:rPr kumimoji="0" lang="en-US" sz="1400" b="1" i="0" u="none" strike="noStrike" kern="0" cap="none" spc="0" normalizeH="0" baseline="0" noProof="0" dirty="0">
                <a:ln>
                  <a:noFill/>
                </a:ln>
                <a:solidFill>
                  <a:srgbClr val="666666"/>
                </a:solidFill>
                <a:effectLst/>
                <a:uLnTx/>
                <a:uFillTx/>
                <a:latin typeface="Arial"/>
                <a:ea typeface="Calibri"/>
                <a:cs typeface="Times New Roman"/>
              </a:rPr>
              <a:t>ALASKA MASTER SHEET</a:t>
            </a:r>
          </a:p>
        </p:txBody>
      </p:sp>
      <p:pic>
        <p:nvPicPr>
          <p:cNvPr id="5" name="Picture 4">
            <a:extLst>
              <a:ext uri="{FF2B5EF4-FFF2-40B4-BE49-F238E27FC236}">
                <a16:creationId xmlns:a16="http://schemas.microsoft.com/office/drawing/2014/main" id="{85274D3B-5F23-5249-A0A5-7DB3DC4D17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499" y="1282395"/>
            <a:ext cx="2374304" cy="2012122"/>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8556D42D-334C-9542-98DB-ECF4C94380FF}"/>
              </a:ext>
            </a:extLst>
          </p:cNvPr>
          <p:cNvSpPr/>
          <p:nvPr/>
        </p:nvSpPr>
        <p:spPr>
          <a:xfrm>
            <a:off x="5523540" y="813285"/>
            <a:ext cx="3461385" cy="238003"/>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1000"/>
              </a:spcAft>
              <a:buClrTx/>
              <a:buSzTx/>
              <a:buFontTx/>
              <a:buNone/>
              <a:tabLst/>
              <a:defRPr/>
            </a:pPr>
            <a:r>
              <a:rPr kumimoji="0" lang="en-US" sz="1400" b="1" i="0" u="none" strike="noStrike" kern="0" cap="none" spc="0" normalizeH="0" baseline="0" noProof="0" dirty="0">
                <a:ln>
                  <a:noFill/>
                </a:ln>
                <a:solidFill>
                  <a:srgbClr val="666666"/>
                </a:solidFill>
                <a:effectLst/>
                <a:uLnTx/>
                <a:uFillTx/>
                <a:latin typeface="Arial"/>
                <a:ea typeface="Calibri"/>
                <a:cs typeface="Times New Roman"/>
              </a:rPr>
              <a:t>ALASKA STAT. </a:t>
            </a:r>
            <a:r>
              <a:rPr kumimoji="0" lang="en-US" sz="1400" b="1" i="0" u="none" strike="noStrike" kern="0" cap="none" spc="0" normalizeH="0" baseline="0" noProof="0" dirty="0">
                <a:ln>
                  <a:noFill/>
                </a:ln>
                <a:solidFill>
                  <a:srgbClr val="666666"/>
                </a:solidFill>
                <a:effectLst/>
                <a:uLnTx/>
                <a:uFillTx/>
                <a:latin typeface="Arial"/>
                <a:ea typeface="+mn-ea"/>
                <a:cs typeface="+mn-cs"/>
              </a:rPr>
              <a:t>§ </a:t>
            </a:r>
            <a:r>
              <a:rPr kumimoji="0" lang="en-US" sz="1400" b="1" i="0" u="none" strike="noStrike" kern="0" cap="none" spc="0" normalizeH="0" baseline="0" noProof="0" dirty="0">
                <a:ln>
                  <a:noFill/>
                </a:ln>
                <a:solidFill>
                  <a:srgbClr val="666666"/>
                </a:solidFill>
                <a:effectLst/>
                <a:uLnTx/>
                <a:uFillTx/>
                <a:latin typeface="Arial"/>
                <a:ea typeface="Calibri"/>
                <a:cs typeface="Times New Roman"/>
              </a:rPr>
              <a:t>12.55.035 CREDIT HISTORY</a:t>
            </a:r>
          </a:p>
        </p:txBody>
      </p:sp>
      <p:sp>
        <p:nvSpPr>
          <p:cNvPr id="7" name="Oval 6">
            <a:extLst>
              <a:ext uri="{FF2B5EF4-FFF2-40B4-BE49-F238E27FC236}">
                <a16:creationId xmlns:a16="http://schemas.microsoft.com/office/drawing/2014/main" id="{CBAEBF2A-681A-CF44-9950-986D02AE601D}"/>
              </a:ext>
            </a:extLst>
          </p:cNvPr>
          <p:cNvSpPr/>
          <p:nvPr/>
        </p:nvSpPr>
        <p:spPr>
          <a:xfrm>
            <a:off x="887499" y="2922351"/>
            <a:ext cx="2299047" cy="460471"/>
          </a:xfrm>
          <a:prstGeom prst="ellipse">
            <a:avLst/>
          </a:prstGeom>
          <a:noFill/>
          <a:ln w="9525" cap="flat" cmpd="sng" algn="ctr">
            <a:solidFill>
              <a:srgbClr val="981E3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C9FD5DC8-8E13-A941-9884-7B1B39B15EBC}"/>
              </a:ext>
            </a:extLst>
          </p:cNvPr>
          <p:cNvSpPr/>
          <p:nvPr/>
        </p:nvSpPr>
        <p:spPr>
          <a:xfrm>
            <a:off x="5385330" y="2062154"/>
            <a:ext cx="2060416" cy="257552"/>
          </a:xfrm>
          <a:prstGeom prst="ellipse">
            <a:avLst/>
          </a:prstGeom>
          <a:noFill/>
          <a:ln w="9525" cap="flat" cmpd="sng" algn="ctr">
            <a:solidFill>
              <a:srgbClr val="981E3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7748F612-111C-7443-8AAF-F99B441781E6}"/>
              </a:ext>
            </a:extLst>
          </p:cNvPr>
          <p:cNvSpPr/>
          <p:nvPr/>
        </p:nvSpPr>
        <p:spPr>
          <a:xfrm>
            <a:off x="887499" y="3462461"/>
            <a:ext cx="2374305" cy="797287"/>
          </a:xfrm>
          <a:prstGeom prst="rect">
            <a:avLst/>
          </a:prstGeom>
          <a:solidFill>
            <a:sysClr val="window" lastClr="FFFFFF">
              <a:lumMod val="8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100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mj-lt"/>
                <a:ea typeface="Calibri"/>
                <a:cs typeface="Times New Roman"/>
              </a:rPr>
              <a:t>Most recent amendment on Master Sheet</a:t>
            </a:r>
          </a:p>
        </p:txBody>
      </p:sp>
      <p:sp>
        <p:nvSpPr>
          <p:cNvPr id="10" name="Rectangle 9">
            <a:extLst>
              <a:ext uri="{FF2B5EF4-FFF2-40B4-BE49-F238E27FC236}">
                <a16:creationId xmlns:a16="http://schemas.microsoft.com/office/drawing/2014/main" id="{02A0C38A-E0C3-9045-B431-9F27D6E631A1}"/>
              </a:ext>
            </a:extLst>
          </p:cNvPr>
          <p:cNvSpPr/>
          <p:nvPr/>
        </p:nvSpPr>
        <p:spPr>
          <a:xfrm>
            <a:off x="5523540" y="2769634"/>
            <a:ext cx="3349888" cy="452961"/>
          </a:xfrm>
          <a:prstGeom prst="rect">
            <a:avLst/>
          </a:prstGeom>
          <a:solidFill>
            <a:sysClr val="window" lastClr="FFFFFF">
              <a:lumMod val="85000"/>
            </a:sys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457200" eaLnBrk="1" fontAlgn="auto" latinLnBrk="0" hangingPunct="1">
              <a:lnSpc>
                <a:spcPct val="100000"/>
              </a:lnSpc>
              <a:spcBef>
                <a:spcPts val="0"/>
              </a:spcBef>
              <a:spcAft>
                <a:spcPts val="100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mj-lt"/>
                <a:ea typeface="Calibri"/>
                <a:cs typeface="Times New Roman"/>
              </a:rPr>
              <a:t>Update Master Sheet based on new amendment</a:t>
            </a:r>
          </a:p>
        </p:txBody>
      </p:sp>
      <p:sp>
        <p:nvSpPr>
          <p:cNvPr id="11" name="Left Arrow 10">
            <a:extLst>
              <a:ext uri="{FF2B5EF4-FFF2-40B4-BE49-F238E27FC236}">
                <a16:creationId xmlns:a16="http://schemas.microsoft.com/office/drawing/2014/main" id="{2634BAE0-0F10-8C4D-8B0F-29844D639FB7}"/>
              </a:ext>
            </a:extLst>
          </p:cNvPr>
          <p:cNvSpPr/>
          <p:nvPr/>
        </p:nvSpPr>
        <p:spPr>
          <a:xfrm rot="10800000">
            <a:off x="4158629" y="1789652"/>
            <a:ext cx="826741" cy="409507"/>
          </a:xfrm>
          <a:prstGeom prst="leftArrow">
            <a:avLst/>
          </a:prstGeom>
          <a:solidFill>
            <a:srgbClr val="981E32"/>
          </a:solidFill>
          <a:ln w="1905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2" name="Left Arrow 11">
            <a:extLst>
              <a:ext uri="{FF2B5EF4-FFF2-40B4-BE49-F238E27FC236}">
                <a16:creationId xmlns:a16="http://schemas.microsoft.com/office/drawing/2014/main" id="{F2F78C34-D443-934B-BFE9-534E8E3C7E65}"/>
              </a:ext>
            </a:extLst>
          </p:cNvPr>
          <p:cNvSpPr/>
          <p:nvPr/>
        </p:nvSpPr>
        <p:spPr>
          <a:xfrm rot="16200000">
            <a:off x="7059536" y="2332815"/>
            <a:ext cx="362913" cy="409507"/>
          </a:xfrm>
          <a:prstGeom prst="leftArrow">
            <a:avLst/>
          </a:prstGeom>
          <a:solidFill>
            <a:srgbClr val="981E32"/>
          </a:solidFill>
          <a:ln w="1905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pic>
        <p:nvPicPr>
          <p:cNvPr id="13" name="Picture 9">
            <a:extLst>
              <a:ext uri="{FF2B5EF4-FFF2-40B4-BE49-F238E27FC236}">
                <a16:creationId xmlns:a16="http://schemas.microsoft.com/office/drawing/2014/main" id="{F73E012B-688D-8444-819E-D2EFBD2ECE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9884" y="3289543"/>
            <a:ext cx="1814776" cy="178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Oval 13">
            <a:extLst>
              <a:ext uri="{FF2B5EF4-FFF2-40B4-BE49-F238E27FC236}">
                <a16:creationId xmlns:a16="http://schemas.microsoft.com/office/drawing/2014/main" id="{A3D788EE-5E77-0843-9F37-57B688428ECC}"/>
              </a:ext>
            </a:extLst>
          </p:cNvPr>
          <p:cNvSpPr/>
          <p:nvPr/>
        </p:nvSpPr>
        <p:spPr>
          <a:xfrm>
            <a:off x="7509993" y="5972242"/>
            <a:ext cx="1814775" cy="325528"/>
          </a:xfrm>
          <a:prstGeom prst="ellipse">
            <a:avLst/>
          </a:prstGeom>
          <a:noFill/>
          <a:ln w="9525" cap="flat" cmpd="sng" algn="ctr">
            <a:solidFill>
              <a:srgbClr val="981E3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Oval 14">
            <a:extLst>
              <a:ext uri="{FF2B5EF4-FFF2-40B4-BE49-F238E27FC236}">
                <a16:creationId xmlns:a16="http://schemas.microsoft.com/office/drawing/2014/main" id="{831E7A10-78B7-DF41-8E5E-9DDF99B925D3}"/>
              </a:ext>
            </a:extLst>
          </p:cNvPr>
          <p:cNvSpPr/>
          <p:nvPr/>
        </p:nvSpPr>
        <p:spPr>
          <a:xfrm>
            <a:off x="6224024" y="4788108"/>
            <a:ext cx="2060416" cy="257552"/>
          </a:xfrm>
          <a:prstGeom prst="ellipse">
            <a:avLst/>
          </a:prstGeom>
          <a:noFill/>
          <a:ln w="9525" cap="flat" cmpd="sng" algn="ctr">
            <a:solidFill>
              <a:srgbClr val="981E3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24505088"/>
      </p:ext>
    </p:extLst>
  </p:cSld>
  <p:clrMapOvr>
    <a:masterClrMapping/>
  </p:clrMapOvr>
</p:sld>
</file>

<file path=ppt/theme/theme1.xml><?xml version="1.0" encoding="utf-8"?>
<a:theme xmlns:a="http://schemas.openxmlformats.org/drawingml/2006/main" name="Temple University">
  <a:themeElements>
    <a:clrScheme name="CPHLR">
      <a:dk1>
        <a:srgbClr val="000000"/>
      </a:dk1>
      <a:lt1>
        <a:sysClr val="window" lastClr="FFFFFF"/>
      </a:lt1>
      <a:dk2>
        <a:srgbClr val="9D2235"/>
      </a:dk2>
      <a:lt2>
        <a:srgbClr val="E4E2DB"/>
      </a:lt2>
      <a:accent1>
        <a:srgbClr val="D22730"/>
      </a:accent1>
      <a:accent2>
        <a:srgbClr val="EAAA00"/>
      </a:accent2>
      <a:accent3>
        <a:srgbClr val="D1E2EC"/>
      </a:accent3>
      <a:accent4>
        <a:srgbClr val="CEB888"/>
      </a:accent4>
      <a:accent5>
        <a:srgbClr val="9A7E40"/>
      </a:accent5>
      <a:accent6>
        <a:srgbClr val="001E62"/>
      </a:accent6>
      <a:hlink>
        <a:srgbClr val="9D2235"/>
      </a:hlink>
      <a:folHlink>
        <a:srgbClr val="9D2235"/>
      </a:folHlink>
    </a:clrScheme>
    <a:fontScheme name="Custom 1">
      <a:majorFont>
        <a:latin typeface="Roboto Condense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e University __ Presentation Template  May 2019 [Read-Only]" id="{6368B027-36AF-43CF-8CD3-5B833EE24CB6}" vid="{A39FD72F-5173-413C-851D-FF5B286A9AB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16D9E501449E45B5F0911387805FB7" ma:contentTypeVersion="12" ma:contentTypeDescription="Create a new document." ma:contentTypeScope="" ma:versionID="b59fd36a3f74b4aa4eb5b4db9fe96712">
  <xsd:schema xmlns:xsd="http://www.w3.org/2001/XMLSchema" xmlns:xs="http://www.w3.org/2001/XMLSchema" xmlns:p="http://schemas.microsoft.com/office/2006/metadata/properties" xmlns:ns2="4f35ebbe-96a3-452c-9ad6-c433b66b3b7c" xmlns:ns3="d63cf58d-1ce7-4a91-a7fe-a31275f51f57" targetNamespace="http://schemas.microsoft.com/office/2006/metadata/properties" ma:root="true" ma:fieldsID="26552797bc1e2ea79f2a9fcd1de593f4" ns2:_="" ns3:_="">
    <xsd:import namespace="4f35ebbe-96a3-452c-9ad6-c433b66b3b7c"/>
    <xsd:import namespace="d63cf58d-1ce7-4a91-a7fe-a31275f51f5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35ebbe-96a3-452c-9ad6-c433b66b3b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3cf58d-1ce7-4a91-a7fe-a31275f51f5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4f35ebbe-96a3-452c-9ad6-c433b66b3b7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33FC72-03F6-42C0-8BD2-D9989AFBD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35ebbe-96a3-452c-9ad6-c433b66b3b7c"/>
    <ds:schemaRef ds:uri="d63cf58d-1ce7-4a91-a7fe-a31275f51f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EC1EE3-43A7-4EF7-961C-C2F2CBEA0643}">
  <ds:schemaRefs>
    <ds:schemaRef ds:uri="http://schemas.microsoft.com/office/2006/metadata/properties"/>
    <ds:schemaRef ds:uri="http://schemas.microsoft.com/office/infopath/2007/PartnerControls"/>
    <ds:schemaRef ds:uri="4f35ebbe-96a3-452c-9ad6-c433b66b3b7c"/>
  </ds:schemaRefs>
</ds:datastoreItem>
</file>

<file path=customXml/itemProps3.xml><?xml version="1.0" encoding="utf-8"?>
<ds:datastoreItem xmlns:ds="http://schemas.openxmlformats.org/officeDocument/2006/customXml" ds:itemID="{DC29D897-3762-4533-96CB-F6FFCD0FB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Temple University CPHLR __ Presentation Template May 2019</Template>
  <TotalTime>365</TotalTime>
  <Words>3096</Words>
  <Application>Microsoft Macintosh PowerPoint</Application>
  <PresentationFormat>On-screen Show (16:9)</PresentationFormat>
  <Paragraphs>264</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Roboto</vt:lpstr>
      <vt:lpstr>Roboto Condensed</vt:lpstr>
      <vt:lpstr>Courier New</vt:lpstr>
      <vt:lpstr>Oswald</vt:lpstr>
      <vt:lpstr>Roboto Medium</vt:lpstr>
      <vt:lpstr>Temple University</vt:lpstr>
      <vt:lpstr>Tracking and Updating the Law</vt:lpstr>
      <vt:lpstr>Learning objectives</vt:lpstr>
      <vt:lpstr>Defining “tracking and updating the law”</vt:lpstr>
      <vt:lpstr>Steps in tracking and updating the law</vt:lpstr>
      <vt:lpstr>1. Search for updates</vt:lpstr>
      <vt:lpstr>1. Search for updates</vt:lpstr>
      <vt:lpstr>Using citations listed on master  sheets</vt:lpstr>
      <vt:lpstr>Using citations listed on master  sheets</vt:lpstr>
      <vt:lpstr>Search for updates: example</vt:lpstr>
      <vt:lpstr>Using search terms recorded on research protocol</vt:lpstr>
      <vt:lpstr>2. Collect the law</vt:lpstr>
      <vt:lpstr>3. Create the legal text</vt:lpstr>
      <vt:lpstr>3. Create the legal text</vt:lpstr>
      <vt:lpstr>3. Create the legal text</vt:lpstr>
      <vt:lpstr>Creating an Amendment Tracker</vt:lpstr>
      <vt:lpstr>Creating the legal text: for policy surveillance projects or for updating legal assessments</vt:lpstr>
      <vt:lpstr>Creating the legal text</vt:lpstr>
      <vt:lpstr>4. Code new iterations</vt:lpstr>
      <vt:lpstr>Coding example</vt:lpstr>
      <vt:lpstr>Code new iterations</vt:lpstr>
      <vt:lpstr>Update the valid-through date</vt:lpstr>
      <vt:lpstr>5. Quality control</vt:lpstr>
      <vt:lpstr>6. Update publication documents</vt:lpstr>
      <vt:lpstr>7. Re-publish project</vt:lpstr>
      <vt:lpstr>Summary</vt:lpstr>
      <vt:lpstr>PowerPoint Presentation</vt:lpstr>
    </vt:vector>
  </TitlesOfParts>
  <Company>Temple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Title</dc:title>
  <dc:creator>Bethany R Saxon</dc:creator>
  <cp:lastModifiedBy>Hope Holroyd</cp:lastModifiedBy>
  <cp:revision>21</cp:revision>
  <dcterms:created xsi:type="dcterms:W3CDTF">2021-04-22T16:43:57Z</dcterms:created>
  <dcterms:modified xsi:type="dcterms:W3CDTF">2022-02-22T23:38:48Z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0x0101003616D9E501449E45B5F0911387805FB7</vt:lpwstr>
  </property>
  <property fmtid="{D5CDD505-2E9C-101B-9397-08002B2CF9AE}" pid="3" name="Order">
    <vt:r8>600</vt:r8>
  </property>
  <property fmtid="{D5CDD505-2E9C-101B-9397-08002B2CF9AE}" pid="4" name="ComplianceAssetId">
    <vt:lpwstr/>
  </property>
  <property fmtid="{D5CDD505-2E9C-101B-9397-08002B2CF9AE}" pid="5" name="_ExtendedDescription">
    <vt:lpwstr/>
  </property>
  <property fmtid="{D5CDD505-2E9C-101B-9397-08002B2CF9AE}" pid="6" name="_SourceUrl">
    <vt:lpwstr/>
  </property>
  <property fmtid="{D5CDD505-2E9C-101B-9397-08002B2CF9AE}" pid="7" name="_SharedFileIndex">
    <vt:lpwstr/>
  </property>
</Properties>
</file>